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7" r:id="rId3"/>
    <p:sldId id="277" r:id="rId4"/>
    <p:sldId id="272" r:id="rId5"/>
    <p:sldId id="283" r:id="rId6"/>
    <p:sldId id="259" r:id="rId7"/>
    <p:sldId id="278" r:id="rId8"/>
    <p:sldId id="279" r:id="rId9"/>
    <p:sldId id="285" r:id="rId10"/>
    <p:sldId id="273" r:id="rId11"/>
    <p:sldId id="274" r:id="rId12"/>
    <p:sldId id="292" r:id="rId13"/>
    <p:sldId id="268" r:id="rId14"/>
    <p:sldId id="281" r:id="rId15"/>
    <p:sldId id="280" r:id="rId16"/>
    <p:sldId id="276" r:id="rId17"/>
    <p:sldId id="294" r:id="rId18"/>
    <p:sldId id="263" r:id="rId19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4A22C-C695-4F57-A1E3-40BEDF86C5B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41152-855E-40EF-8EEC-EECB6B54B1BF}">
      <dgm:prSet/>
      <dgm:spPr/>
      <dgm:t>
        <a:bodyPr/>
        <a:lstStyle/>
        <a:p>
          <a:pPr rtl="0"/>
          <a:r>
            <a:rPr lang="ru-RU" b="1" dirty="0" smtClean="0"/>
            <a:t>Субконтрактация </a:t>
          </a:r>
          <a:r>
            <a:rPr lang="ru-RU" dirty="0" smtClean="0"/>
            <a:t>— одна из форм промышленной кооперации. </a:t>
          </a:r>
          <a:endParaRPr lang="ru-RU" dirty="0"/>
        </a:p>
      </dgm:t>
    </dgm:pt>
    <dgm:pt modelId="{AD78BA88-5D8D-44ED-849C-88ADC8533495}" type="parTrans" cxnId="{D8152ADC-1FC8-479A-80DE-CE55FF402A09}">
      <dgm:prSet/>
      <dgm:spPr/>
      <dgm:t>
        <a:bodyPr/>
        <a:lstStyle/>
        <a:p>
          <a:endParaRPr lang="ru-RU"/>
        </a:p>
      </dgm:t>
    </dgm:pt>
    <dgm:pt modelId="{74106887-C048-4CBD-89B3-888121E459B0}" type="sibTrans" cxnId="{D8152ADC-1FC8-479A-80DE-CE55FF402A09}">
      <dgm:prSet/>
      <dgm:spPr/>
      <dgm:t>
        <a:bodyPr/>
        <a:lstStyle/>
        <a:p>
          <a:endParaRPr lang="ru-RU"/>
        </a:p>
      </dgm:t>
    </dgm:pt>
    <dgm:pt modelId="{AC7C8217-84D3-4641-8136-2A251616EC46}" type="pres">
      <dgm:prSet presAssocID="{1BB4A22C-C695-4F57-A1E3-40BEDF86C5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C8FC5-7E6A-4518-B7DD-ADB6187EE8A5}" type="pres">
      <dgm:prSet presAssocID="{33741152-855E-40EF-8EEC-EECB6B54B1BF}" presName="composite" presStyleCnt="0"/>
      <dgm:spPr/>
    </dgm:pt>
    <dgm:pt modelId="{0C9FD3CB-85CD-44C6-9681-F0B8081CCC75}" type="pres">
      <dgm:prSet presAssocID="{33741152-855E-40EF-8EEC-EECB6B54B1BF}" presName="imgShp" presStyleLbl="fgImgPlace1" presStyleIdx="0" presStyleCnt="1" custLinFactX="-100000" custLinFactNeighborX="-168159" custLinFactNeighborY="77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00785D-FC6D-4F9E-AC78-5E2126EE6124}" type="pres">
      <dgm:prSet presAssocID="{33741152-855E-40EF-8EEC-EECB6B54B1BF}" presName="txShp" presStyleLbl="node1" presStyleIdx="0" presStyleCnt="1" custScaleX="150376" custLinFactNeighborX="4901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52ADC-1FC8-479A-80DE-CE55FF402A09}" srcId="{1BB4A22C-C695-4F57-A1E3-40BEDF86C5B0}" destId="{33741152-855E-40EF-8EEC-EECB6B54B1BF}" srcOrd="0" destOrd="0" parTransId="{AD78BA88-5D8D-44ED-849C-88ADC8533495}" sibTransId="{74106887-C048-4CBD-89B3-888121E459B0}"/>
    <dgm:cxn modelId="{A85D02FA-8F8D-4AD5-8B38-4C93CA8F27A3}" type="presOf" srcId="{33741152-855E-40EF-8EEC-EECB6B54B1BF}" destId="{B900785D-FC6D-4F9E-AC78-5E2126EE6124}" srcOrd="0" destOrd="0" presId="urn:microsoft.com/office/officeart/2005/8/layout/vList3#1"/>
    <dgm:cxn modelId="{790703A6-4C09-4BB9-9DBB-C860E26FCC29}" type="presOf" srcId="{1BB4A22C-C695-4F57-A1E3-40BEDF86C5B0}" destId="{AC7C8217-84D3-4641-8136-2A251616EC46}" srcOrd="0" destOrd="0" presId="urn:microsoft.com/office/officeart/2005/8/layout/vList3#1"/>
    <dgm:cxn modelId="{773D76DD-4923-4429-8D39-FBB9B83CBFD1}" type="presParOf" srcId="{AC7C8217-84D3-4641-8136-2A251616EC46}" destId="{581C8FC5-7E6A-4518-B7DD-ADB6187EE8A5}" srcOrd="0" destOrd="0" presId="urn:microsoft.com/office/officeart/2005/8/layout/vList3#1"/>
    <dgm:cxn modelId="{E4588350-F665-42BD-8E3F-7DECC98E909E}" type="presParOf" srcId="{581C8FC5-7E6A-4518-B7DD-ADB6187EE8A5}" destId="{0C9FD3CB-85CD-44C6-9681-F0B8081CCC75}" srcOrd="0" destOrd="0" presId="urn:microsoft.com/office/officeart/2005/8/layout/vList3#1"/>
    <dgm:cxn modelId="{2E772129-8096-45D1-B621-D6DBE83E304A}" type="presParOf" srcId="{581C8FC5-7E6A-4518-B7DD-ADB6187EE8A5}" destId="{B900785D-FC6D-4F9E-AC78-5E2126EE612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31307D-1042-45AE-8403-5486373B32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6F68D-FAB2-4A54-841D-0CF91D73B958}">
      <dgm:prSet custT="1"/>
      <dgm:spPr/>
      <dgm:t>
        <a:bodyPr/>
        <a:lstStyle/>
        <a:p>
          <a:pPr rtl="0"/>
          <a:r>
            <a:rPr lang="ru-RU" sz="2400" dirty="0" smtClean="0"/>
            <a:t>Производство пищевых продуктов</a:t>
          </a:r>
          <a:endParaRPr lang="ru-RU" sz="2400" dirty="0"/>
        </a:p>
      </dgm:t>
    </dgm:pt>
    <dgm:pt modelId="{42467D98-B25C-4995-89B2-095723151F24}" type="parTrans" cxnId="{1A43093D-0918-4908-9E31-76912325A654}">
      <dgm:prSet/>
      <dgm:spPr/>
      <dgm:t>
        <a:bodyPr/>
        <a:lstStyle/>
        <a:p>
          <a:endParaRPr lang="ru-RU"/>
        </a:p>
      </dgm:t>
    </dgm:pt>
    <dgm:pt modelId="{F8946F94-ED5F-443D-A70A-FE8263926806}" type="sibTrans" cxnId="{1A43093D-0918-4908-9E31-76912325A654}">
      <dgm:prSet/>
      <dgm:spPr/>
      <dgm:t>
        <a:bodyPr/>
        <a:lstStyle/>
        <a:p>
          <a:endParaRPr lang="ru-RU"/>
        </a:p>
      </dgm:t>
    </dgm:pt>
    <dgm:pt modelId="{93E3B1EA-4452-4FF5-8A34-FD836BC8BAB9}">
      <dgm:prSet custT="1"/>
      <dgm:spPr/>
      <dgm:t>
        <a:bodyPr/>
        <a:lstStyle/>
        <a:p>
          <a:pPr rtl="0"/>
          <a:r>
            <a:rPr lang="ru-RU" sz="2400" dirty="0" smtClean="0"/>
            <a:t>Текстильное и швейное производство </a:t>
          </a:r>
          <a:endParaRPr lang="ru-RU" sz="2400" dirty="0"/>
        </a:p>
      </dgm:t>
    </dgm:pt>
    <dgm:pt modelId="{865F78D2-2330-4044-870D-BEC8769E0050}" type="parTrans" cxnId="{71294C7C-43F9-4785-A6A3-364C3C65AE3E}">
      <dgm:prSet/>
      <dgm:spPr/>
      <dgm:t>
        <a:bodyPr/>
        <a:lstStyle/>
        <a:p>
          <a:endParaRPr lang="ru-RU"/>
        </a:p>
      </dgm:t>
    </dgm:pt>
    <dgm:pt modelId="{38EDE2C9-0A3B-4043-B1E5-807B4DEC9453}" type="sibTrans" cxnId="{71294C7C-43F9-4785-A6A3-364C3C65AE3E}">
      <dgm:prSet/>
      <dgm:spPr/>
      <dgm:t>
        <a:bodyPr/>
        <a:lstStyle/>
        <a:p>
          <a:endParaRPr lang="ru-RU"/>
        </a:p>
      </dgm:t>
    </dgm:pt>
    <dgm:pt modelId="{A2338CFC-62D3-44AE-B8AD-C890A5ABAE81}">
      <dgm:prSet custT="1"/>
      <dgm:spPr/>
      <dgm:t>
        <a:bodyPr/>
        <a:lstStyle/>
        <a:p>
          <a:pPr rtl="0"/>
          <a:r>
            <a:rPr lang="ru-RU" sz="2000" b="0" dirty="0" smtClean="0"/>
            <a:t>Производство металлоизделий</a:t>
          </a:r>
          <a:endParaRPr lang="ru-RU" sz="2000" b="0" dirty="0"/>
        </a:p>
      </dgm:t>
    </dgm:pt>
    <dgm:pt modelId="{D5D4341A-04C8-43B2-9564-C3D7451FF139}" type="parTrans" cxnId="{F2C2B017-DC2C-455F-882E-65DA1D28AD79}">
      <dgm:prSet/>
      <dgm:spPr/>
      <dgm:t>
        <a:bodyPr/>
        <a:lstStyle/>
        <a:p>
          <a:endParaRPr lang="ru-RU"/>
        </a:p>
      </dgm:t>
    </dgm:pt>
    <dgm:pt modelId="{41900A39-7922-4605-AB3C-C08B64E56706}" type="sibTrans" cxnId="{F2C2B017-DC2C-455F-882E-65DA1D28AD79}">
      <dgm:prSet/>
      <dgm:spPr/>
      <dgm:t>
        <a:bodyPr/>
        <a:lstStyle/>
        <a:p>
          <a:endParaRPr lang="ru-RU"/>
        </a:p>
      </dgm:t>
    </dgm:pt>
    <dgm:pt modelId="{A24A7277-D6DA-4EBD-8AA5-817A820A5FA4}">
      <dgm:prSet custT="1"/>
      <dgm:spPr/>
      <dgm:t>
        <a:bodyPr/>
        <a:lstStyle/>
        <a:p>
          <a:pPr rtl="0"/>
          <a:r>
            <a:rPr lang="ru-RU" sz="2400" dirty="0" smtClean="0"/>
            <a:t>Производство строительных материалов</a:t>
          </a:r>
          <a:endParaRPr lang="ru-RU" sz="2400" dirty="0"/>
        </a:p>
      </dgm:t>
    </dgm:pt>
    <dgm:pt modelId="{EA418BD0-C1A6-4AA7-AB8C-15F42891BD0A}" type="parTrans" cxnId="{C3A09E96-5E36-41CB-A7DB-AE1A7D292BCB}">
      <dgm:prSet/>
      <dgm:spPr/>
      <dgm:t>
        <a:bodyPr/>
        <a:lstStyle/>
        <a:p>
          <a:endParaRPr lang="ru-RU"/>
        </a:p>
      </dgm:t>
    </dgm:pt>
    <dgm:pt modelId="{836C98ED-003D-4110-94B1-2F5F3662633D}" type="sibTrans" cxnId="{C3A09E96-5E36-41CB-A7DB-AE1A7D292BCB}">
      <dgm:prSet/>
      <dgm:spPr/>
      <dgm:t>
        <a:bodyPr/>
        <a:lstStyle/>
        <a:p>
          <a:endParaRPr lang="ru-RU"/>
        </a:p>
      </dgm:t>
    </dgm:pt>
    <dgm:pt modelId="{6BD4537C-52A0-4872-ABEC-8294000FB05A}">
      <dgm:prSet custT="1"/>
      <dgm:spPr/>
      <dgm:t>
        <a:bodyPr/>
        <a:lstStyle/>
        <a:p>
          <a:pPr rtl="0"/>
          <a:r>
            <a:rPr lang="ru-RU" sz="2400" dirty="0" smtClean="0"/>
            <a:t>Машиностроение</a:t>
          </a:r>
          <a:endParaRPr lang="ru-RU" sz="2400" dirty="0"/>
        </a:p>
      </dgm:t>
    </dgm:pt>
    <dgm:pt modelId="{8599C827-6FE6-4C93-8E61-601C660494E3}" type="parTrans" cxnId="{8F4F988E-CECB-449D-B7F4-68CA1B0FE3FD}">
      <dgm:prSet/>
      <dgm:spPr/>
      <dgm:t>
        <a:bodyPr/>
        <a:lstStyle/>
        <a:p>
          <a:endParaRPr lang="ru-RU"/>
        </a:p>
      </dgm:t>
    </dgm:pt>
    <dgm:pt modelId="{C02E5884-C2A9-4F20-90BF-0A0CA2ECC810}" type="sibTrans" cxnId="{8F4F988E-CECB-449D-B7F4-68CA1B0FE3FD}">
      <dgm:prSet/>
      <dgm:spPr/>
      <dgm:t>
        <a:bodyPr/>
        <a:lstStyle/>
        <a:p>
          <a:endParaRPr lang="ru-RU"/>
        </a:p>
      </dgm:t>
    </dgm:pt>
    <dgm:pt modelId="{24ACC3BE-96AD-4BCD-9E83-A3EFBAF3BE62}">
      <dgm:prSet custT="1"/>
      <dgm:spPr/>
      <dgm:t>
        <a:bodyPr/>
        <a:lstStyle/>
        <a:p>
          <a:pPr rtl="0"/>
          <a:r>
            <a:rPr lang="ru-RU" sz="2400" dirty="0" smtClean="0"/>
            <a:t>Судостроение</a:t>
          </a:r>
          <a:endParaRPr lang="ru-RU" sz="2400" dirty="0"/>
        </a:p>
      </dgm:t>
    </dgm:pt>
    <dgm:pt modelId="{8D118EF9-F4D2-4E55-AF5F-CEDD7B7A73DF}" type="parTrans" cxnId="{B6BE6D87-A917-4ADE-8D52-5EC554EC10E0}">
      <dgm:prSet/>
      <dgm:spPr/>
      <dgm:t>
        <a:bodyPr/>
        <a:lstStyle/>
        <a:p>
          <a:endParaRPr lang="ru-RU"/>
        </a:p>
      </dgm:t>
    </dgm:pt>
    <dgm:pt modelId="{01FFCC89-36A3-4DAB-B14E-9F8F0A43D378}" type="sibTrans" cxnId="{B6BE6D87-A917-4ADE-8D52-5EC554EC10E0}">
      <dgm:prSet/>
      <dgm:spPr/>
      <dgm:t>
        <a:bodyPr/>
        <a:lstStyle/>
        <a:p>
          <a:endParaRPr lang="ru-RU"/>
        </a:p>
      </dgm:t>
    </dgm:pt>
    <dgm:pt modelId="{7BE0BF76-AD8C-435E-96D7-733A174224B0}">
      <dgm:prSet custT="1"/>
      <dgm:spPr/>
      <dgm:t>
        <a:bodyPr/>
        <a:lstStyle/>
        <a:p>
          <a:pPr rtl="0"/>
          <a:r>
            <a:rPr lang="ru-RU" sz="2400" dirty="0" smtClean="0"/>
            <a:t>Фармацевтическая промышленность</a:t>
          </a:r>
          <a:endParaRPr lang="ru-RU" sz="2400" dirty="0"/>
        </a:p>
      </dgm:t>
    </dgm:pt>
    <dgm:pt modelId="{32F5D32A-D697-4A93-BF4C-2A660FDC2FC4}" type="parTrans" cxnId="{8D1CC794-E7E6-4897-9001-74A4D5F6D616}">
      <dgm:prSet/>
      <dgm:spPr/>
      <dgm:t>
        <a:bodyPr/>
        <a:lstStyle/>
        <a:p>
          <a:endParaRPr lang="ru-RU"/>
        </a:p>
      </dgm:t>
    </dgm:pt>
    <dgm:pt modelId="{40CFBA33-D200-4776-940B-BB86FA27CEDD}" type="sibTrans" cxnId="{8D1CC794-E7E6-4897-9001-74A4D5F6D616}">
      <dgm:prSet/>
      <dgm:spPr/>
      <dgm:t>
        <a:bodyPr/>
        <a:lstStyle/>
        <a:p>
          <a:endParaRPr lang="ru-RU"/>
        </a:p>
      </dgm:t>
    </dgm:pt>
    <dgm:pt modelId="{66DABC37-FD88-4D88-AEFD-23B8D1D9EF7C}">
      <dgm:prSet custT="1"/>
      <dgm:spPr/>
      <dgm:t>
        <a:bodyPr/>
        <a:lstStyle/>
        <a:p>
          <a:pPr rtl="0"/>
          <a:r>
            <a:rPr lang="ru-RU" sz="2400" dirty="0" smtClean="0"/>
            <a:t>Химическая промышленность</a:t>
          </a:r>
          <a:endParaRPr lang="ru-RU" sz="2400" dirty="0"/>
        </a:p>
      </dgm:t>
    </dgm:pt>
    <dgm:pt modelId="{C7184128-7376-490C-9007-9082A729F93A}" type="parTrans" cxnId="{74F6F402-08E4-4649-922D-6A03D7EAD920}">
      <dgm:prSet/>
      <dgm:spPr/>
      <dgm:t>
        <a:bodyPr/>
        <a:lstStyle/>
        <a:p>
          <a:endParaRPr lang="ru-RU"/>
        </a:p>
      </dgm:t>
    </dgm:pt>
    <dgm:pt modelId="{17808565-E5DD-4F47-A3D8-0B3E20A483F3}" type="sibTrans" cxnId="{74F6F402-08E4-4649-922D-6A03D7EAD920}">
      <dgm:prSet/>
      <dgm:spPr/>
      <dgm:t>
        <a:bodyPr/>
        <a:lstStyle/>
        <a:p>
          <a:endParaRPr lang="ru-RU"/>
        </a:p>
      </dgm:t>
    </dgm:pt>
    <dgm:pt modelId="{1F35BC06-64D8-4C2E-A64E-098C8D95F9B5}">
      <dgm:prSet custT="1"/>
      <dgm:spPr/>
      <dgm:t>
        <a:bodyPr/>
        <a:lstStyle/>
        <a:p>
          <a:pPr rtl="0"/>
          <a:r>
            <a:rPr lang="ru-RU" sz="2400" dirty="0" smtClean="0"/>
            <a:t>Автомобилестроение</a:t>
          </a:r>
          <a:endParaRPr lang="ru-RU" sz="2400" b="1" dirty="0"/>
        </a:p>
      </dgm:t>
    </dgm:pt>
    <dgm:pt modelId="{20333615-0FE8-4902-95B1-E3ECA3B63065}" type="parTrans" cxnId="{CE12CD9F-9B3A-4D99-85C2-F8EABD4C4421}">
      <dgm:prSet/>
      <dgm:spPr/>
      <dgm:t>
        <a:bodyPr/>
        <a:lstStyle/>
        <a:p>
          <a:endParaRPr lang="ru-RU"/>
        </a:p>
      </dgm:t>
    </dgm:pt>
    <dgm:pt modelId="{A8E960F2-D439-43B9-826E-4A4C3DE06305}" type="sibTrans" cxnId="{CE12CD9F-9B3A-4D99-85C2-F8EABD4C4421}">
      <dgm:prSet/>
      <dgm:spPr/>
      <dgm:t>
        <a:bodyPr/>
        <a:lstStyle/>
        <a:p>
          <a:endParaRPr lang="ru-RU"/>
        </a:p>
      </dgm:t>
    </dgm:pt>
    <dgm:pt modelId="{A67E1B09-CB94-4E80-965F-6DB24B209613}" type="pres">
      <dgm:prSet presAssocID="{D331307D-1042-45AE-8403-5486373B3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FF6A4-5AE1-418A-B912-520E7B47B47F}" type="pres">
      <dgm:prSet presAssocID="{7706F68D-FAB2-4A54-841D-0CF91D73B958}" presName="linNode" presStyleCnt="0"/>
      <dgm:spPr/>
    </dgm:pt>
    <dgm:pt modelId="{BA9E1238-EB84-489A-844A-2826F3C7C648}" type="pres">
      <dgm:prSet presAssocID="{7706F68D-FAB2-4A54-841D-0CF91D73B958}" presName="parentText" presStyleLbl="node1" presStyleIdx="0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3B717-B47B-48A4-8E18-F077A4B88EDB}" type="pres">
      <dgm:prSet presAssocID="{F8946F94-ED5F-443D-A70A-FE8263926806}" presName="sp" presStyleCnt="0"/>
      <dgm:spPr/>
    </dgm:pt>
    <dgm:pt modelId="{EAC2A8C2-0286-47DA-AED5-47D96AB6177C}" type="pres">
      <dgm:prSet presAssocID="{93E3B1EA-4452-4FF5-8A34-FD836BC8BAB9}" presName="linNode" presStyleCnt="0"/>
      <dgm:spPr/>
    </dgm:pt>
    <dgm:pt modelId="{5EC6390D-8D35-4FF5-A5F1-62266EC28F62}" type="pres">
      <dgm:prSet presAssocID="{93E3B1EA-4452-4FF5-8A34-FD836BC8BAB9}" presName="parentText" presStyleLbl="node1" presStyleIdx="1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B0439-9FC7-4DF6-AEA9-6AF6B5730587}" type="pres">
      <dgm:prSet presAssocID="{38EDE2C9-0A3B-4043-B1E5-807B4DEC9453}" presName="sp" presStyleCnt="0"/>
      <dgm:spPr/>
    </dgm:pt>
    <dgm:pt modelId="{797B0DC7-BCAD-48A2-B123-57AD173E5C6C}" type="pres">
      <dgm:prSet presAssocID="{A2338CFC-62D3-44AE-B8AD-C890A5ABAE81}" presName="linNode" presStyleCnt="0"/>
      <dgm:spPr/>
    </dgm:pt>
    <dgm:pt modelId="{3F7552AC-6399-436E-9456-58D6339690D0}" type="pres">
      <dgm:prSet presAssocID="{A2338CFC-62D3-44AE-B8AD-C890A5ABAE81}" presName="parentText" presStyleLbl="node1" presStyleIdx="2" presStyleCnt="9" custScaleX="277778" custLinFactNeighborX="-136" custLinFactNeighborY="-94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EA7E7-13A0-41C0-BB48-2E4624323EF8}" type="pres">
      <dgm:prSet presAssocID="{41900A39-7922-4605-AB3C-C08B64E56706}" presName="sp" presStyleCnt="0"/>
      <dgm:spPr/>
    </dgm:pt>
    <dgm:pt modelId="{3BCF372D-31CA-4A52-A96C-1CC365959966}" type="pres">
      <dgm:prSet presAssocID="{A24A7277-D6DA-4EBD-8AA5-817A820A5FA4}" presName="linNode" presStyleCnt="0"/>
      <dgm:spPr/>
    </dgm:pt>
    <dgm:pt modelId="{6D23E357-FA0D-4B3A-85F1-62C311E2FE4A}" type="pres">
      <dgm:prSet presAssocID="{A24A7277-D6DA-4EBD-8AA5-817A820A5FA4}" presName="parentText" presStyleLbl="node1" presStyleIdx="3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AC34-CB93-48BA-AC8D-CD03B2FE86E1}" type="pres">
      <dgm:prSet presAssocID="{836C98ED-003D-4110-94B1-2F5F3662633D}" presName="sp" presStyleCnt="0"/>
      <dgm:spPr/>
    </dgm:pt>
    <dgm:pt modelId="{3A23C1FC-4DE6-48A8-AB85-A0B1D8512D4A}" type="pres">
      <dgm:prSet presAssocID="{6BD4537C-52A0-4872-ABEC-8294000FB05A}" presName="linNode" presStyleCnt="0"/>
      <dgm:spPr/>
    </dgm:pt>
    <dgm:pt modelId="{8AF58ED3-4474-4DEE-917A-BE19514BB32B}" type="pres">
      <dgm:prSet presAssocID="{6BD4537C-52A0-4872-ABEC-8294000FB05A}" presName="parentText" presStyleLbl="node1" presStyleIdx="4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E8F2F-6C33-46DB-B388-794E4F07D547}" type="pres">
      <dgm:prSet presAssocID="{C02E5884-C2A9-4F20-90BF-0A0CA2ECC810}" presName="sp" presStyleCnt="0"/>
      <dgm:spPr/>
    </dgm:pt>
    <dgm:pt modelId="{8AADC19F-48E7-4F3B-9E1A-0564113CDD04}" type="pres">
      <dgm:prSet presAssocID="{24ACC3BE-96AD-4BCD-9E83-A3EFBAF3BE62}" presName="linNode" presStyleCnt="0"/>
      <dgm:spPr/>
    </dgm:pt>
    <dgm:pt modelId="{F8B72DA1-BAA0-4080-BE60-F46FDDA4C5D9}" type="pres">
      <dgm:prSet presAssocID="{24ACC3BE-96AD-4BCD-9E83-A3EFBAF3BE62}" presName="parentText" presStyleLbl="node1" presStyleIdx="5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38C0E-42F5-4AE1-AEA3-C1E961A59879}" type="pres">
      <dgm:prSet presAssocID="{01FFCC89-36A3-4DAB-B14E-9F8F0A43D378}" presName="sp" presStyleCnt="0"/>
      <dgm:spPr/>
    </dgm:pt>
    <dgm:pt modelId="{4FCE742F-7840-48B3-A917-38C5EB5935B5}" type="pres">
      <dgm:prSet presAssocID="{7BE0BF76-AD8C-435E-96D7-733A174224B0}" presName="linNode" presStyleCnt="0"/>
      <dgm:spPr/>
    </dgm:pt>
    <dgm:pt modelId="{665D883E-15D8-4F64-B6ED-52E088D35D92}" type="pres">
      <dgm:prSet presAssocID="{7BE0BF76-AD8C-435E-96D7-733A174224B0}" presName="parentText" presStyleLbl="node1" presStyleIdx="6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3542E-A5B3-4F36-923E-A40F2E3C3C4D}" type="pres">
      <dgm:prSet presAssocID="{40CFBA33-D200-4776-940B-BB86FA27CEDD}" presName="sp" presStyleCnt="0"/>
      <dgm:spPr/>
    </dgm:pt>
    <dgm:pt modelId="{BCCD912C-D0F3-40C4-8788-E0E31F2F6361}" type="pres">
      <dgm:prSet presAssocID="{66DABC37-FD88-4D88-AEFD-23B8D1D9EF7C}" presName="linNode" presStyleCnt="0"/>
      <dgm:spPr/>
    </dgm:pt>
    <dgm:pt modelId="{1C1D2C42-8B1D-4478-AE4E-29E724CF2F8C}" type="pres">
      <dgm:prSet presAssocID="{66DABC37-FD88-4D88-AEFD-23B8D1D9EF7C}" presName="parentText" presStyleLbl="node1" presStyleIdx="7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9ABC2-4D63-4B86-8B67-32115140C231}" type="pres">
      <dgm:prSet presAssocID="{17808565-E5DD-4F47-A3D8-0B3E20A483F3}" presName="sp" presStyleCnt="0"/>
      <dgm:spPr/>
    </dgm:pt>
    <dgm:pt modelId="{F50DD365-A8A5-447F-9097-CB42522C60F1}" type="pres">
      <dgm:prSet presAssocID="{1F35BC06-64D8-4C2E-A64E-098C8D95F9B5}" presName="linNode" presStyleCnt="0"/>
      <dgm:spPr/>
    </dgm:pt>
    <dgm:pt modelId="{1930D8FC-9DBB-4556-A2CC-0DB73C55ED29}" type="pres">
      <dgm:prSet presAssocID="{1F35BC06-64D8-4C2E-A64E-098C8D95F9B5}" presName="parentText" presStyleLbl="node1" presStyleIdx="8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2DBC4E-67F9-4BC9-8B3F-2F97979E4692}" type="presOf" srcId="{6BD4537C-52A0-4872-ABEC-8294000FB05A}" destId="{8AF58ED3-4474-4DEE-917A-BE19514BB32B}" srcOrd="0" destOrd="0" presId="urn:microsoft.com/office/officeart/2005/8/layout/vList5"/>
    <dgm:cxn modelId="{4227FD31-20D7-4785-A109-7BEC01813965}" type="presOf" srcId="{1F35BC06-64D8-4C2E-A64E-098C8D95F9B5}" destId="{1930D8FC-9DBB-4556-A2CC-0DB73C55ED29}" srcOrd="0" destOrd="0" presId="urn:microsoft.com/office/officeart/2005/8/layout/vList5"/>
    <dgm:cxn modelId="{EC34757C-3917-402E-9C82-6AC0C1BA58A3}" type="presOf" srcId="{7706F68D-FAB2-4A54-841D-0CF91D73B958}" destId="{BA9E1238-EB84-489A-844A-2826F3C7C648}" srcOrd="0" destOrd="0" presId="urn:microsoft.com/office/officeart/2005/8/layout/vList5"/>
    <dgm:cxn modelId="{B6BE6D87-A917-4ADE-8D52-5EC554EC10E0}" srcId="{D331307D-1042-45AE-8403-5486373B32E6}" destId="{24ACC3BE-96AD-4BCD-9E83-A3EFBAF3BE62}" srcOrd="5" destOrd="0" parTransId="{8D118EF9-F4D2-4E55-AF5F-CEDD7B7A73DF}" sibTransId="{01FFCC89-36A3-4DAB-B14E-9F8F0A43D378}"/>
    <dgm:cxn modelId="{8F4F988E-CECB-449D-B7F4-68CA1B0FE3FD}" srcId="{D331307D-1042-45AE-8403-5486373B32E6}" destId="{6BD4537C-52A0-4872-ABEC-8294000FB05A}" srcOrd="4" destOrd="0" parTransId="{8599C827-6FE6-4C93-8E61-601C660494E3}" sibTransId="{C02E5884-C2A9-4F20-90BF-0A0CA2ECC810}"/>
    <dgm:cxn modelId="{74F6F402-08E4-4649-922D-6A03D7EAD920}" srcId="{D331307D-1042-45AE-8403-5486373B32E6}" destId="{66DABC37-FD88-4D88-AEFD-23B8D1D9EF7C}" srcOrd="7" destOrd="0" parTransId="{C7184128-7376-490C-9007-9082A729F93A}" sibTransId="{17808565-E5DD-4F47-A3D8-0B3E20A483F3}"/>
    <dgm:cxn modelId="{94673F38-BA6D-4658-B9FA-B7E923E000B2}" type="presOf" srcId="{7BE0BF76-AD8C-435E-96D7-733A174224B0}" destId="{665D883E-15D8-4F64-B6ED-52E088D35D92}" srcOrd="0" destOrd="0" presId="urn:microsoft.com/office/officeart/2005/8/layout/vList5"/>
    <dgm:cxn modelId="{CE12CD9F-9B3A-4D99-85C2-F8EABD4C4421}" srcId="{D331307D-1042-45AE-8403-5486373B32E6}" destId="{1F35BC06-64D8-4C2E-A64E-098C8D95F9B5}" srcOrd="8" destOrd="0" parTransId="{20333615-0FE8-4902-95B1-E3ECA3B63065}" sibTransId="{A8E960F2-D439-43B9-826E-4A4C3DE06305}"/>
    <dgm:cxn modelId="{8D1CC794-E7E6-4897-9001-74A4D5F6D616}" srcId="{D331307D-1042-45AE-8403-5486373B32E6}" destId="{7BE0BF76-AD8C-435E-96D7-733A174224B0}" srcOrd="6" destOrd="0" parTransId="{32F5D32A-D697-4A93-BF4C-2A660FDC2FC4}" sibTransId="{40CFBA33-D200-4776-940B-BB86FA27CEDD}"/>
    <dgm:cxn modelId="{0C4306F2-5039-47D5-91FD-7E8113808C0C}" type="presOf" srcId="{D331307D-1042-45AE-8403-5486373B32E6}" destId="{A67E1B09-CB94-4E80-965F-6DB24B209613}" srcOrd="0" destOrd="0" presId="urn:microsoft.com/office/officeart/2005/8/layout/vList5"/>
    <dgm:cxn modelId="{C3A09E96-5E36-41CB-A7DB-AE1A7D292BCB}" srcId="{D331307D-1042-45AE-8403-5486373B32E6}" destId="{A24A7277-D6DA-4EBD-8AA5-817A820A5FA4}" srcOrd="3" destOrd="0" parTransId="{EA418BD0-C1A6-4AA7-AB8C-15F42891BD0A}" sibTransId="{836C98ED-003D-4110-94B1-2F5F3662633D}"/>
    <dgm:cxn modelId="{B08AD975-1B7A-4927-9819-F886467C58C1}" type="presOf" srcId="{A24A7277-D6DA-4EBD-8AA5-817A820A5FA4}" destId="{6D23E357-FA0D-4B3A-85F1-62C311E2FE4A}" srcOrd="0" destOrd="0" presId="urn:microsoft.com/office/officeart/2005/8/layout/vList5"/>
    <dgm:cxn modelId="{80C17CF2-DD3B-430E-8134-67CADC625840}" type="presOf" srcId="{66DABC37-FD88-4D88-AEFD-23B8D1D9EF7C}" destId="{1C1D2C42-8B1D-4478-AE4E-29E724CF2F8C}" srcOrd="0" destOrd="0" presId="urn:microsoft.com/office/officeart/2005/8/layout/vList5"/>
    <dgm:cxn modelId="{84B28EC4-5678-49F8-B421-61F35F4EFECF}" type="presOf" srcId="{24ACC3BE-96AD-4BCD-9E83-A3EFBAF3BE62}" destId="{F8B72DA1-BAA0-4080-BE60-F46FDDA4C5D9}" srcOrd="0" destOrd="0" presId="urn:microsoft.com/office/officeart/2005/8/layout/vList5"/>
    <dgm:cxn modelId="{910ED606-77D2-4F80-A99A-87E9FF8C4793}" type="presOf" srcId="{93E3B1EA-4452-4FF5-8A34-FD836BC8BAB9}" destId="{5EC6390D-8D35-4FF5-A5F1-62266EC28F62}" srcOrd="0" destOrd="0" presId="urn:microsoft.com/office/officeart/2005/8/layout/vList5"/>
    <dgm:cxn modelId="{D66C1308-BBD2-4C75-A854-34563B6010F8}" type="presOf" srcId="{A2338CFC-62D3-44AE-B8AD-C890A5ABAE81}" destId="{3F7552AC-6399-436E-9456-58D6339690D0}" srcOrd="0" destOrd="0" presId="urn:microsoft.com/office/officeart/2005/8/layout/vList5"/>
    <dgm:cxn modelId="{1A43093D-0918-4908-9E31-76912325A654}" srcId="{D331307D-1042-45AE-8403-5486373B32E6}" destId="{7706F68D-FAB2-4A54-841D-0CF91D73B958}" srcOrd="0" destOrd="0" parTransId="{42467D98-B25C-4995-89B2-095723151F24}" sibTransId="{F8946F94-ED5F-443D-A70A-FE8263926806}"/>
    <dgm:cxn modelId="{F2C2B017-DC2C-455F-882E-65DA1D28AD79}" srcId="{D331307D-1042-45AE-8403-5486373B32E6}" destId="{A2338CFC-62D3-44AE-B8AD-C890A5ABAE81}" srcOrd="2" destOrd="0" parTransId="{D5D4341A-04C8-43B2-9564-C3D7451FF139}" sibTransId="{41900A39-7922-4605-AB3C-C08B64E56706}"/>
    <dgm:cxn modelId="{71294C7C-43F9-4785-A6A3-364C3C65AE3E}" srcId="{D331307D-1042-45AE-8403-5486373B32E6}" destId="{93E3B1EA-4452-4FF5-8A34-FD836BC8BAB9}" srcOrd="1" destOrd="0" parTransId="{865F78D2-2330-4044-870D-BEC8769E0050}" sibTransId="{38EDE2C9-0A3B-4043-B1E5-807B4DEC9453}"/>
    <dgm:cxn modelId="{9C7A8C0C-0E23-4FCA-B330-CD590A6F012B}" type="presParOf" srcId="{A67E1B09-CB94-4E80-965F-6DB24B209613}" destId="{A8DFF6A4-5AE1-418A-B912-520E7B47B47F}" srcOrd="0" destOrd="0" presId="urn:microsoft.com/office/officeart/2005/8/layout/vList5"/>
    <dgm:cxn modelId="{22D9E48A-0196-41BB-8E5F-FD64BFC66198}" type="presParOf" srcId="{A8DFF6A4-5AE1-418A-B912-520E7B47B47F}" destId="{BA9E1238-EB84-489A-844A-2826F3C7C648}" srcOrd="0" destOrd="0" presId="urn:microsoft.com/office/officeart/2005/8/layout/vList5"/>
    <dgm:cxn modelId="{263DD305-36AE-4524-A0D9-D0D8D6169633}" type="presParOf" srcId="{A67E1B09-CB94-4E80-965F-6DB24B209613}" destId="{1813B717-B47B-48A4-8E18-F077A4B88EDB}" srcOrd="1" destOrd="0" presId="urn:microsoft.com/office/officeart/2005/8/layout/vList5"/>
    <dgm:cxn modelId="{4DB86690-24DF-4ABC-8D83-218EBC7134FC}" type="presParOf" srcId="{A67E1B09-CB94-4E80-965F-6DB24B209613}" destId="{EAC2A8C2-0286-47DA-AED5-47D96AB6177C}" srcOrd="2" destOrd="0" presId="urn:microsoft.com/office/officeart/2005/8/layout/vList5"/>
    <dgm:cxn modelId="{663477BA-DDA7-4710-A20C-6AFFDA2EAF69}" type="presParOf" srcId="{EAC2A8C2-0286-47DA-AED5-47D96AB6177C}" destId="{5EC6390D-8D35-4FF5-A5F1-62266EC28F62}" srcOrd="0" destOrd="0" presId="urn:microsoft.com/office/officeart/2005/8/layout/vList5"/>
    <dgm:cxn modelId="{827C8EBF-E4CE-4CB8-AB69-1C4BE0288D9E}" type="presParOf" srcId="{A67E1B09-CB94-4E80-965F-6DB24B209613}" destId="{602B0439-9FC7-4DF6-AEA9-6AF6B5730587}" srcOrd="3" destOrd="0" presId="urn:microsoft.com/office/officeart/2005/8/layout/vList5"/>
    <dgm:cxn modelId="{24665CEC-5DB5-4B5E-A46F-CDE61A7E94C6}" type="presParOf" srcId="{A67E1B09-CB94-4E80-965F-6DB24B209613}" destId="{797B0DC7-BCAD-48A2-B123-57AD173E5C6C}" srcOrd="4" destOrd="0" presId="urn:microsoft.com/office/officeart/2005/8/layout/vList5"/>
    <dgm:cxn modelId="{5BB40260-2694-4749-B8E9-EE3C97F903DA}" type="presParOf" srcId="{797B0DC7-BCAD-48A2-B123-57AD173E5C6C}" destId="{3F7552AC-6399-436E-9456-58D6339690D0}" srcOrd="0" destOrd="0" presId="urn:microsoft.com/office/officeart/2005/8/layout/vList5"/>
    <dgm:cxn modelId="{579901B4-A27C-4846-B5D5-05923142D573}" type="presParOf" srcId="{A67E1B09-CB94-4E80-965F-6DB24B209613}" destId="{9A0EA7E7-13A0-41C0-BB48-2E4624323EF8}" srcOrd="5" destOrd="0" presId="urn:microsoft.com/office/officeart/2005/8/layout/vList5"/>
    <dgm:cxn modelId="{4CCAB738-AB43-44CD-BA4C-31E54F8E91BD}" type="presParOf" srcId="{A67E1B09-CB94-4E80-965F-6DB24B209613}" destId="{3BCF372D-31CA-4A52-A96C-1CC365959966}" srcOrd="6" destOrd="0" presId="urn:microsoft.com/office/officeart/2005/8/layout/vList5"/>
    <dgm:cxn modelId="{9612BE18-BD99-4B3B-842B-33E7B92064AB}" type="presParOf" srcId="{3BCF372D-31CA-4A52-A96C-1CC365959966}" destId="{6D23E357-FA0D-4B3A-85F1-62C311E2FE4A}" srcOrd="0" destOrd="0" presId="urn:microsoft.com/office/officeart/2005/8/layout/vList5"/>
    <dgm:cxn modelId="{00220500-A0DC-49CC-8456-BF62E242C3AE}" type="presParOf" srcId="{A67E1B09-CB94-4E80-965F-6DB24B209613}" destId="{25E5AC34-CB93-48BA-AC8D-CD03B2FE86E1}" srcOrd="7" destOrd="0" presId="urn:microsoft.com/office/officeart/2005/8/layout/vList5"/>
    <dgm:cxn modelId="{4E3345D2-B6B9-49E6-844B-E06A25043679}" type="presParOf" srcId="{A67E1B09-CB94-4E80-965F-6DB24B209613}" destId="{3A23C1FC-4DE6-48A8-AB85-A0B1D8512D4A}" srcOrd="8" destOrd="0" presId="urn:microsoft.com/office/officeart/2005/8/layout/vList5"/>
    <dgm:cxn modelId="{4E31B5E0-8B25-44F1-9ABF-BBE19F651585}" type="presParOf" srcId="{3A23C1FC-4DE6-48A8-AB85-A0B1D8512D4A}" destId="{8AF58ED3-4474-4DEE-917A-BE19514BB32B}" srcOrd="0" destOrd="0" presId="urn:microsoft.com/office/officeart/2005/8/layout/vList5"/>
    <dgm:cxn modelId="{1E4A42EB-B58B-465A-9953-CBB890951832}" type="presParOf" srcId="{A67E1B09-CB94-4E80-965F-6DB24B209613}" destId="{84DE8F2F-6C33-46DB-B388-794E4F07D547}" srcOrd="9" destOrd="0" presId="urn:microsoft.com/office/officeart/2005/8/layout/vList5"/>
    <dgm:cxn modelId="{D20A706F-D263-4C78-83CF-7FFB8191CAEC}" type="presParOf" srcId="{A67E1B09-CB94-4E80-965F-6DB24B209613}" destId="{8AADC19F-48E7-4F3B-9E1A-0564113CDD04}" srcOrd="10" destOrd="0" presId="urn:microsoft.com/office/officeart/2005/8/layout/vList5"/>
    <dgm:cxn modelId="{C4B8D65C-AD8D-4D6A-842C-4A065485B4B5}" type="presParOf" srcId="{8AADC19F-48E7-4F3B-9E1A-0564113CDD04}" destId="{F8B72DA1-BAA0-4080-BE60-F46FDDA4C5D9}" srcOrd="0" destOrd="0" presId="urn:microsoft.com/office/officeart/2005/8/layout/vList5"/>
    <dgm:cxn modelId="{62289919-B9DE-425F-844D-B31106E49540}" type="presParOf" srcId="{A67E1B09-CB94-4E80-965F-6DB24B209613}" destId="{52638C0E-42F5-4AE1-AEA3-C1E961A59879}" srcOrd="11" destOrd="0" presId="urn:microsoft.com/office/officeart/2005/8/layout/vList5"/>
    <dgm:cxn modelId="{1F05B507-99D5-4473-8690-71F095E3374E}" type="presParOf" srcId="{A67E1B09-CB94-4E80-965F-6DB24B209613}" destId="{4FCE742F-7840-48B3-A917-38C5EB5935B5}" srcOrd="12" destOrd="0" presId="urn:microsoft.com/office/officeart/2005/8/layout/vList5"/>
    <dgm:cxn modelId="{4CA7D7B8-852D-4449-A5E1-5A1DA62A3E84}" type="presParOf" srcId="{4FCE742F-7840-48B3-A917-38C5EB5935B5}" destId="{665D883E-15D8-4F64-B6ED-52E088D35D92}" srcOrd="0" destOrd="0" presId="urn:microsoft.com/office/officeart/2005/8/layout/vList5"/>
    <dgm:cxn modelId="{9AA4E85B-FB91-4A86-A016-171B40C5BBE2}" type="presParOf" srcId="{A67E1B09-CB94-4E80-965F-6DB24B209613}" destId="{D453542E-A5B3-4F36-923E-A40F2E3C3C4D}" srcOrd="13" destOrd="0" presId="urn:microsoft.com/office/officeart/2005/8/layout/vList5"/>
    <dgm:cxn modelId="{BFB6C277-7C36-4BF5-8F59-11468D117585}" type="presParOf" srcId="{A67E1B09-CB94-4E80-965F-6DB24B209613}" destId="{BCCD912C-D0F3-40C4-8788-E0E31F2F6361}" srcOrd="14" destOrd="0" presId="urn:microsoft.com/office/officeart/2005/8/layout/vList5"/>
    <dgm:cxn modelId="{93A9AB77-9273-4651-B60A-6148785B3263}" type="presParOf" srcId="{BCCD912C-D0F3-40C4-8788-E0E31F2F6361}" destId="{1C1D2C42-8B1D-4478-AE4E-29E724CF2F8C}" srcOrd="0" destOrd="0" presId="urn:microsoft.com/office/officeart/2005/8/layout/vList5"/>
    <dgm:cxn modelId="{D9C072FF-D502-4EB9-A9CF-7C70106646F8}" type="presParOf" srcId="{A67E1B09-CB94-4E80-965F-6DB24B209613}" destId="{A2D9ABC2-4D63-4B86-8B67-32115140C231}" srcOrd="15" destOrd="0" presId="urn:microsoft.com/office/officeart/2005/8/layout/vList5"/>
    <dgm:cxn modelId="{7AAAE221-A4E3-467F-A104-617717E22471}" type="presParOf" srcId="{A67E1B09-CB94-4E80-965F-6DB24B209613}" destId="{F50DD365-A8A5-447F-9097-CB42522C60F1}" srcOrd="16" destOrd="0" presId="urn:microsoft.com/office/officeart/2005/8/layout/vList5"/>
    <dgm:cxn modelId="{BCCFC478-C234-4DAA-B303-50B2EED95119}" type="presParOf" srcId="{F50DD365-A8A5-447F-9097-CB42522C60F1}" destId="{1930D8FC-9DBB-4556-A2CC-0DB73C55ED2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4F83BD-560A-4F6C-B335-7B7C281A3784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CB8DA-EF4C-4ED2-87F6-A697B15041F6}">
      <dgm:prSet phldrT="[Текст]" custT="1"/>
      <dgm:spPr/>
      <dgm:t>
        <a:bodyPr/>
        <a:lstStyle/>
        <a:p>
          <a:endParaRPr lang="ru-RU" sz="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8FCAC-4A3A-4F10-9B00-D17381B7DA51}" type="parTrans" cxnId="{EC7BF0F5-3869-4F13-BD92-FAD4F791F999}">
      <dgm:prSet/>
      <dgm:spPr/>
      <dgm:t>
        <a:bodyPr/>
        <a:lstStyle/>
        <a:p>
          <a:endParaRPr lang="ru-RU"/>
        </a:p>
      </dgm:t>
    </dgm:pt>
    <dgm:pt modelId="{13AE5651-274E-48C9-95C4-9B1F29D800DE}" type="sibTrans" cxnId="{EC7BF0F5-3869-4F13-BD92-FAD4F791F999}">
      <dgm:prSet/>
      <dgm:spPr/>
      <dgm:t>
        <a:bodyPr/>
        <a:lstStyle/>
        <a:p>
          <a:endParaRPr lang="ru-RU"/>
        </a:p>
      </dgm:t>
    </dgm:pt>
    <dgm:pt modelId="{AB80291E-D5A3-4492-9320-BC9343CCB1E1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1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контракторов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F8AA3-02D9-4CD9-AA05-1C0FF10120B2}" type="parTrans" cxnId="{81EC5A0E-C96C-45F2-9D19-D03E9812692B}">
      <dgm:prSet/>
      <dgm:spPr/>
      <dgm:t>
        <a:bodyPr/>
        <a:lstStyle/>
        <a:p>
          <a:endParaRPr lang="ru-RU"/>
        </a:p>
      </dgm:t>
    </dgm:pt>
    <dgm:pt modelId="{59F7B586-688A-48BD-9FFE-AADEA9B1F050}" type="sibTrans" cxnId="{81EC5A0E-C96C-45F2-9D19-D03E9812692B}">
      <dgm:prSet/>
      <dgm:spPr/>
      <dgm:t>
        <a:bodyPr/>
        <a:lstStyle/>
        <a:p>
          <a:endParaRPr lang="ru-RU"/>
        </a:p>
      </dgm:t>
    </dgm:pt>
    <dgm:pt modelId="{ADC1A773-88CD-4345-A18F-057C5A37D4A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целевой поиск поставщиков, располагающих уникальным технологическим оборудованием;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6F1BD-7A6C-4E74-9E79-981BF37CDE18}" type="parTrans" cxnId="{AB1F8C51-B497-425D-BB33-4D393796B572}">
      <dgm:prSet/>
      <dgm:spPr/>
      <dgm:t>
        <a:bodyPr/>
        <a:lstStyle/>
        <a:p>
          <a:endParaRPr lang="ru-RU"/>
        </a:p>
      </dgm:t>
    </dgm:pt>
    <dgm:pt modelId="{92A8282B-7F8A-41B6-87A9-76C33B984434}" type="sibTrans" cxnId="{AB1F8C51-B497-425D-BB33-4D393796B572}">
      <dgm:prSet/>
      <dgm:spPr/>
      <dgm:t>
        <a:bodyPr/>
        <a:lstStyle/>
        <a:p>
          <a:endParaRPr lang="ru-RU"/>
        </a:p>
      </dgm:t>
    </dgm:pt>
    <dgm:pt modelId="{D997655A-1BD6-41A9-98BE-E2885E08667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тендеров;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4F94B0-A4F7-4C0C-AD83-FA7ECE0117CD}" type="parTrans" cxnId="{0D4AC4CD-B294-42BF-9500-B3CFA1EA5B2B}">
      <dgm:prSet/>
      <dgm:spPr/>
      <dgm:t>
        <a:bodyPr/>
        <a:lstStyle/>
        <a:p>
          <a:endParaRPr lang="ru-RU"/>
        </a:p>
      </dgm:t>
    </dgm:pt>
    <dgm:pt modelId="{4BF01837-D096-4A60-BD7C-8FA7CE6FBB89}" type="sibTrans" cxnId="{0D4AC4CD-B294-42BF-9500-B3CFA1EA5B2B}">
      <dgm:prSet/>
      <dgm:spPr/>
      <dgm:t>
        <a:bodyPr/>
        <a:lstStyle/>
        <a:p>
          <a:endParaRPr lang="ru-RU"/>
        </a:p>
      </dgm:t>
    </dgm:pt>
    <dgm:pt modelId="{B0E00FE6-CE9E-406F-84F5-3F8118CB6CF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презентационных семинаров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CC220-4DCC-4F76-99A6-ACEE97AF103D}" type="parTrans" cxnId="{0F98973C-8561-48D1-AE5D-7935AFDF5B57}">
      <dgm:prSet/>
      <dgm:spPr/>
      <dgm:t>
        <a:bodyPr/>
        <a:lstStyle/>
        <a:p>
          <a:endParaRPr lang="ru-RU"/>
        </a:p>
      </dgm:t>
    </dgm:pt>
    <dgm:pt modelId="{4ED2F6CB-8CF9-4102-8D65-B164FB720FED}" type="sibTrans" cxnId="{0F98973C-8561-48D1-AE5D-7935AFDF5B57}">
      <dgm:prSet/>
      <dgm:spPr/>
      <dgm:t>
        <a:bodyPr/>
        <a:lstStyle/>
        <a:p>
          <a:endParaRPr lang="ru-RU"/>
        </a:p>
      </dgm:t>
    </dgm:pt>
    <dgm:pt modelId="{7FBFB43E-12C1-49D4-A42D-98EA77C685FE}" type="pres">
      <dgm:prSet presAssocID="{5A4F83BD-560A-4F6C-B335-7B7C281A37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12541-3A0C-496E-BBE7-FC369E63F0F0}" type="pres">
      <dgm:prSet presAssocID="{301CB8DA-EF4C-4ED2-87F6-A697B15041F6}" presName="linNode" presStyleCnt="0"/>
      <dgm:spPr/>
    </dgm:pt>
    <dgm:pt modelId="{A4468BFF-BA58-47C1-B2E6-BAEEBD844649}" type="pres">
      <dgm:prSet presAssocID="{301CB8DA-EF4C-4ED2-87F6-A697B15041F6}" presName="parTx" presStyleLbl="revTx" presStyleIdx="0" presStyleCnt="2" custScaleX="135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B381-5277-4611-A15D-4B07530C7542}" type="pres">
      <dgm:prSet presAssocID="{301CB8DA-EF4C-4ED2-87F6-A697B15041F6}" presName="bracket" presStyleLbl="parChTrans1D1" presStyleIdx="0" presStyleCnt="2" custFlipVert="0" custFlipHor="0" custScaleX="24377" custScaleY="6567" custLinFactX="-296815" custLinFactY="200000" custLinFactNeighborX="-300000" custLinFactNeighborY="272692"/>
      <dgm:spPr/>
    </dgm:pt>
    <dgm:pt modelId="{1E9F0963-5FAD-4F53-9871-650A0F3E9C89}" type="pres">
      <dgm:prSet presAssocID="{301CB8DA-EF4C-4ED2-87F6-A697B15041F6}" presName="spH" presStyleCnt="0"/>
      <dgm:spPr/>
    </dgm:pt>
    <dgm:pt modelId="{FDF7216A-B14D-4C91-96AD-288EAE4D00F7}" type="pres">
      <dgm:prSet presAssocID="{13AE5651-274E-48C9-95C4-9B1F29D800DE}" presName="spV" presStyleCnt="0"/>
      <dgm:spPr/>
    </dgm:pt>
    <dgm:pt modelId="{EFE241A2-9961-4A2E-AF70-834CE045FF6C}" type="pres">
      <dgm:prSet presAssocID="{AB80291E-D5A3-4492-9320-BC9343CCB1E1}" presName="linNode" presStyleCnt="0"/>
      <dgm:spPr/>
    </dgm:pt>
    <dgm:pt modelId="{2C2E7128-5C22-46EB-8249-2B0C8A0E2D0C}" type="pres">
      <dgm:prSet presAssocID="{AB80291E-D5A3-4492-9320-BC9343CCB1E1}" presName="parTx" presStyleLbl="revTx" presStyleIdx="1" presStyleCnt="2" custAng="0" custScaleX="112767" custScaleY="122920" custLinFactNeighborX="-4483" custLinFactNeighborY="84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D0BB-10B5-4028-BC64-7E1177A37799}" type="pres">
      <dgm:prSet presAssocID="{AB80291E-D5A3-4492-9320-BC9343CCB1E1}" presName="bracket" presStyleLbl="parChTrans1D1" presStyleIdx="1" presStyleCnt="2" custLinFactX="-15134" custLinFactNeighborX="-100000" custLinFactNeighborY="-5703"/>
      <dgm:spPr/>
    </dgm:pt>
    <dgm:pt modelId="{CB2E9C95-40D6-47C1-8C57-9994244BEFF6}" type="pres">
      <dgm:prSet presAssocID="{AB80291E-D5A3-4492-9320-BC9343CCB1E1}" presName="spH" presStyleCnt="0"/>
      <dgm:spPr/>
    </dgm:pt>
    <dgm:pt modelId="{ED8B53D3-D78F-4BDC-B981-D1E3AA3500C9}" type="pres">
      <dgm:prSet presAssocID="{AB80291E-D5A3-4492-9320-BC9343CCB1E1}" presName="desTx" presStyleLbl="node1" presStyleIdx="0" presStyleCnt="1" custScaleX="89183" custScaleY="125026" custLinFactX="-4812" custLinFactY="-2932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BF0F5-3869-4F13-BD92-FAD4F791F999}" srcId="{5A4F83BD-560A-4F6C-B335-7B7C281A3784}" destId="{301CB8DA-EF4C-4ED2-87F6-A697B15041F6}" srcOrd="0" destOrd="0" parTransId="{79D8FCAC-4A3A-4F10-9B00-D17381B7DA51}" sibTransId="{13AE5651-274E-48C9-95C4-9B1F29D800DE}"/>
    <dgm:cxn modelId="{6B23E6CB-DB7C-4807-A527-A02A5B4F96E7}" type="presOf" srcId="{ADC1A773-88CD-4345-A18F-057C5A37D4A1}" destId="{ED8B53D3-D78F-4BDC-B981-D1E3AA3500C9}" srcOrd="0" destOrd="0" presId="urn:diagrams.loki3.com/BracketList+Icon"/>
    <dgm:cxn modelId="{81EC5A0E-C96C-45F2-9D19-D03E9812692B}" srcId="{5A4F83BD-560A-4F6C-B335-7B7C281A3784}" destId="{AB80291E-D5A3-4492-9320-BC9343CCB1E1}" srcOrd="1" destOrd="0" parTransId="{3AFF8AA3-02D9-4CD9-AA05-1C0FF10120B2}" sibTransId="{59F7B586-688A-48BD-9FFE-AADEA9B1F050}"/>
    <dgm:cxn modelId="{687E26FA-6732-4DA2-9AE4-C2DFAA9F59CF}" type="presOf" srcId="{301CB8DA-EF4C-4ED2-87F6-A697B15041F6}" destId="{A4468BFF-BA58-47C1-B2E6-BAEEBD844649}" srcOrd="0" destOrd="0" presId="urn:diagrams.loki3.com/BracketList+Icon"/>
    <dgm:cxn modelId="{0F98973C-8561-48D1-AE5D-7935AFDF5B57}" srcId="{AB80291E-D5A3-4492-9320-BC9343CCB1E1}" destId="{B0E00FE6-CE9E-406F-84F5-3F8118CB6CFC}" srcOrd="2" destOrd="0" parTransId="{0D0CC220-4DCC-4F76-99A6-ACEE97AF103D}" sibTransId="{4ED2F6CB-8CF9-4102-8D65-B164FB720FED}"/>
    <dgm:cxn modelId="{03D2801A-2B17-452E-AAFD-5AAF9D1703D6}" type="presOf" srcId="{D997655A-1BD6-41A9-98BE-E2885E08667B}" destId="{ED8B53D3-D78F-4BDC-B981-D1E3AA3500C9}" srcOrd="0" destOrd="1" presId="urn:diagrams.loki3.com/BracketList+Icon"/>
    <dgm:cxn modelId="{AB1F8C51-B497-425D-BB33-4D393796B572}" srcId="{AB80291E-D5A3-4492-9320-BC9343CCB1E1}" destId="{ADC1A773-88CD-4345-A18F-057C5A37D4A1}" srcOrd="0" destOrd="0" parTransId="{F2E6F1BD-7A6C-4E74-9E79-981BF37CDE18}" sibTransId="{92A8282B-7F8A-41B6-87A9-76C33B984434}"/>
    <dgm:cxn modelId="{0D4AC4CD-B294-42BF-9500-B3CFA1EA5B2B}" srcId="{AB80291E-D5A3-4492-9320-BC9343CCB1E1}" destId="{D997655A-1BD6-41A9-98BE-E2885E08667B}" srcOrd="1" destOrd="0" parTransId="{F94F94B0-A4F7-4C0C-AD83-FA7ECE0117CD}" sibTransId="{4BF01837-D096-4A60-BD7C-8FA7CE6FBB89}"/>
    <dgm:cxn modelId="{0C1B7C01-F33E-47DD-B990-56A80F3C2CA1}" type="presOf" srcId="{B0E00FE6-CE9E-406F-84F5-3F8118CB6CFC}" destId="{ED8B53D3-D78F-4BDC-B981-D1E3AA3500C9}" srcOrd="0" destOrd="2" presId="urn:diagrams.loki3.com/BracketList+Icon"/>
    <dgm:cxn modelId="{BA5D6B4A-E34B-4EE5-ABF3-BF74C14BAC6C}" type="presOf" srcId="{5A4F83BD-560A-4F6C-B335-7B7C281A3784}" destId="{7FBFB43E-12C1-49D4-A42D-98EA77C685FE}" srcOrd="0" destOrd="0" presId="urn:diagrams.loki3.com/BracketList+Icon"/>
    <dgm:cxn modelId="{5FEB4145-31C0-4093-8A46-5E69D8E51F4D}" type="presOf" srcId="{AB80291E-D5A3-4492-9320-BC9343CCB1E1}" destId="{2C2E7128-5C22-46EB-8249-2B0C8A0E2D0C}" srcOrd="0" destOrd="0" presId="urn:diagrams.loki3.com/BracketList+Icon"/>
    <dgm:cxn modelId="{BC22E30D-6D61-4A23-BA5D-2799B3376EBD}" type="presParOf" srcId="{7FBFB43E-12C1-49D4-A42D-98EA77C685FE}" destId="{EDB12541-3A0C-496E-BBE7-FC369E63F0F0}" srcOrd="0" destOrd="0" presId="urn:diagrams.loki3.com/BracketList+Icon"/>
    <dgm:cxn modelId="{0E2586BC-8F87-4273-82AC-E2F0CF0B9A14}" type="presParOf" srcId="{EDB12541-3A0C-496E-BBE7-FC369E63F0F0}" destId="{A4468BFF-BA58-47C1-B2E6-BAEEBD844649}" srcOrd="0" destOrd="0" presId="urn:diagrams.loki3.com/BracketList+Icon"/>
    <dgm:cxn modelId="{B5E916D5-409E-4F78-83F8-185C15831A4F}" type="presParOf" srcId="{EDB12541-3A0C-496E-BBE7-FC369E63F0F0}" destId="{DBAEB381-5277-4611-A15D-4B07530C7542}" srcOrd="1" destOrd="0" presId="urn:diagrams.loki3.com/BracketList+Icon"/>
    <dgm:cxn modelId="{CDB3F849-1EBA-4634-AE13-34D722F0391F}" type="presParOf" srcId="{EDB12541-3A0C-496E-BBE7-FC369E63F0F0}" destId="{1E9F0963-5FAD-4F53-9871-650A0F3E9C89}" srcOrd="2" destOrd="0" presId="urn:diagrams.loki3.com/BracketList+Icon"/>
    <dgm:cxn modelId="{DC5A6250-6C74-4476-B5FF-272DE35F85E5}" type="presParOf" srcId="{7FBFB43E-12C1-49D4-A42D-98EA77C685FE}" destId="{FDF7216A-B14D-4C91-96AD-288EAE4D00F7}" srcOrd="1" destOrd="0" presId="urn:diagrams.loki3.com/BracketList+Icon"/>
    <dgm:cxn modelId="{E610FA7C-FDD1-4D4D-9698-E59D12786786}" type="presParOf" srcId="{7FBFB43E-12C1-49D4-A42D-98EA77C685FE}" destId="{EFE241A2-9961-4A2E-AF70-834CE045FF6C}" srcOrd="2" destOrd="0" presId="urn:diagrams.loki3.com/BracketList+Icon"/>
    <dgm:cxn modelId="{4AFC08C2-A76D-4FDB-B5B6-96137DFEE315}" type="presParOf" srcId="{EFE241A2-9961-4A2E-AF70-834CE045FF6C}" destId="{2C2E7128-5C22-46EB-8249-2B0C8A0E2D0C}" srcOrd="0" destOrd="0" presId="urn:diagrams.loki3.com/BracketList+Icon"/>
    <dgm:cxn modelId="{FC3B9ED4-A572-45AE-8D33-E569E09B58B0}" type="presParOf" srcId="{EFE241A2-9961-4A2E-AF70-834CE045FF6C}" destId="{D616D0BB-10B5-4028-BC64-7E1177A37799}" srcOrd="1" destOrd="0" presId="urn:diagrams.loki3.com/BracketList+Icon"/>
    <dgm:cxn modelId="{6996305F-3936-4246-BC9B-283D25207CB1}" type="presParOf" srcId="{EFE241A2-9961-4A2E-AF70-834CE045FF6C}" destId="{CB2E9C95-40D6-47C1-8C57-9994244BEFF6}" srcOrd="2" destOrd="0" presId="urn:diagrams.loki3.com/BracketList+Icon"/>
    <dgm:cxn modelId="{1A769EB8-75CB-4929-AC81-03EFB587FAB4}" type="presParOf" srcId="{EFE241A2-9961-4A2E-AF70-834CE045FF6C}" destId="{ED8B53D3-D78F-4BDC-B981-D1E3AA3500C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4F83BD-560A-4F6C-B335-7B7C281A3784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CB8DA-EF4C-4ED2-87F6-A697B15041F6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sz="1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субконтракторов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8FCAC-4A3A-4F10-9B00-D17381B7DA51}" type="parTrans" cxnId="{EC7BF0F5-3869-4F13-BD92-FAD4F791F999}">
      <dgm:prSet/>
      <dgm:spPr/>
      <dgm:t>
        <a:bodyPr/>
        <a:lstStyle/>
        <a:p>
          <a:endParaRPr lang="ru-RU"/>
        </a:p>
      </dgm:t>
    </dgm:pt>
    <dgm:pt modelId="{13AE5651-274E-48C9-95C4-9B1F29D800DE}" type="sibTrans" cxnId="{EC7BF0F5-3869-4F13-BD92-FAD4F791F999}">
      <dgm:prSet/>
      <dgm:spPr/>
      <dgm:t>
        <a:bodyPr/>
        <a:lstStyle/>
        <a:p>
          <a:endParaRPr lang="ru-RU"/>
        </a:p>
      </dgm:t>
    </dgm:pt>
    <dgm:pt modelId="{65DD8828-B6D3-47D4-A85E-5D6250D01E9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Размещение информации о производственных возможностях предприятия в информационной системе Центра субконтракции;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EDAD76-2AD4-433A-A462-CA321146CA77}" type="parTrans" cxnId="{84C53AA8-67C3-42A3-910B-3B4D0D934831}">
      <dgm:prSet/>
      <dgm:spPr/>
      <dgm:t>
        <a:bodyPr/>
        <a:lstStyle/>
        <a:p>
          <a:endParaRPr lang="ru-RU"/>
        </a:p>
      </dgm:t>
    </dgm:pt>
    <dgm:pt modelId="{7DDE1FEB-E4A2-49F7-9698-48AB6A0DEAE7}" type="sibTrans" cxnId="{84C53AA8-67C3-42A3-910B-3B4D0D934831}">
      <dgm:prSet/>
      <dgm:spPr/>
      <dgm:t>
        <a:bodyPr/>
        <a:lstStyle/>
        <a:p>
          <a:endParaRPr lang="ru-RU"/>
        </a:p>
      </dgm:t>
    </dgm:pt>
    <dgm:pt modelId="{AB80291E-D5A3-4492-9320-BC9343CCB1E1}">
      <dgm:prSet phldrT="[Текст]" custT="1"/>
      <dgm:spPr/>
      <dgm:t>
        <a:bodyPr/>
        <a:lstStyle/>
        <a:p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F8AA3-02D9-4CD9-AA05-1C0FF10120B2}" type="parTrans" cxnId="{81EC5A0E-C96C-45F2-9D19-D03E9812692B}">
      <dgm:prSet/>
      <dgm:spPr/>
      <dgm:t>
        <a:bodyPr/>
        <a:lstStyle/>
        <a:p>
          <a:endParaRPr lang="ru-RU"/>
        </a:p>
      </dgm:t>
    </dgm:pt>
    <dgm:pt modelId="{59F7B586-688A-48BD-9FFE-AADEA9B1F050}" type="sibTrans" cxnId="{81EC5A0E-C96C-45F2-9D19-D03E9812692B}">
      <dgm:prSet/>
      <dgm:spPr/>
      <dgm:t>
        <a:bodyPr/>
        <a:lstStyle/>
        <a:p>
          <a:endParaRPr lang="ru-RU"/>
        </a:p>
      </dgm:t>
    </dgm:pt>
    <dgm:pt modelId="{EC006F21-7E29-4399-B590-AB5D6C451A2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Информационное обслуживание (регулярное оповещение обо всех заказах производственного характера, поступающих в Центр субконтракции).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D89B4-EB13-4A6B-9DF8-EEA44F8175AB}" type="parTrans" cxnId="{2FF47F1A-D079-48BF-9A26-664B205D7C6F}">
      <dgm:prSet/>
      <dgm:spPr/>
      <dgm:t>
        <a:bodyPr/>
        <a:lstStyle/>
        <a:p>
          <a:endParaRPr lang="ru-RU"/>
        </a:p>
      </dgm:t>
    </dgm:pt>
    <dgm:pt modelId="{C803E3B5-78DF-490F-91DB-3BDE10808B8F}" type="sibTrans" cxnId="{2FF47F1A-D079-48BF-9A26-664B205D7C6F}">
      <dgm:prSet/>
      <dgm:spPr/>
      <dgm:t>
        <a:bodyPr/>
        <a:lstStyle/>
        <a:p>
          <a:endParaRPr lang="ru-RU"/>
        </a:p>
      </dgm:t>
    </dgm:pt>
    <dgm:pt modelId="{ED8B43B6-6F15-4E85-A1B8-5AE141E2EE2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Возможность внедрения систем управления качеством при поддержке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контрактора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BEB1D-6DEC-4392-8FD0-A3AA01C0CABC}" type="parTrans" cxnId="{77D32717-651B-43B0-AA47-651831E0B21A}">
      <dgm:prSet/>
      <dgm:spPr/>
      <dgm:t>
        <a:bodyPr/>
        <a:lstStyle/>
        <a:p>
          <a:endParaRPr lang="ru-RU"/>
        </a:p>
      </dgm:t>
    </dgm:pt>
    <dgm:pt modelId="{CAA20563-0AFB-47B0-9FA0-4A66938D934B}" type="sibTrans" cxnId="{77D32717-651B-43B0-AA47-651831E0B21A}">
      <dgm:prSet/>
      <dgm:spPr/>
      <dgm:t>
        <a:bodyPr/>
        <a:lstStyle/>
        <a:p>
          <a:endParaRPr lang="ru-RU"/>
        </a:p>
      </dgm:t>
    </dgm:pt>
    <dgm:pt modelId="{6D360030-CA7C-4D30-A6A5-3B8609463EF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компетенций </a:t>
          </a:r>
          <a:r>
            <a:rPr lang="ru-RU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Субконтрактора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10B57-0805-4150-A4D5-CD8192239CC4}" type="parTrans" cxnId="{F3EA6AE6-3A43-4FD6-9CF4-B9D98E35C5C0}">
      <dgm:prSet/>
      <dgm:spPr/>
      <dgm:t>
        <a:bodyPr/>
        <a:lstStyle/>
        <a:p>
          <a:endParaRPr lang="ru-RU"/>
        </a:p>
      </dgm:t>
    </dgm:pt>
    <dgm:pt modelId="{24930904-7CB0-4BBC-A785-C4A29B703EA7}" type="sibTrans" cxnId="{F3EA6AE6-3A43-4FD6-9CF4-B9D98E35C5C0}">
      <dgm:prSet/>
      <dgm:spPr/>
      <dgm:t>
        <a:bodyPr/>
        <a:lstStyle/>
        <a:p>
          <a:endParaRPr lang="ru-RU"/>
        </a:p>
      </dgm:t>
    </dgm:pt>
    <dgm:pt modelId="{7FBFB43E-12C1-49D4-A42D-98EA77C685FE}" type="pres">
      <dgm:prSet presAssocID="{5A4F83BD-560A-4F6C-B335-7B7C281A37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12541-3A0C-496E-BBE7-FC369E63F0F0}" type="pres">
      <dgm:prSet presAssocID="{301CB8DA-EF4C-4ED2-87F6-A697B15041F6}" presName="linNode" presStyleCnt="0"/>
      <dgm:spPr/>
    </dgm:pt>
    <dgm:pt modelId="{A4468BFF-BA58-47C1-B2E6-BAEEBD844649}" type="pres">
      <dgm:prSet presAssocID="{301CB8DA-EF4C-4ED2-87F6-A697B15041F6}" presName="parTx" presStyleLbl="revTx" presStyleIdx="0" presStyleCnt="2" custScaleX="155581" custScaleY="982545" custLinFactY="-300000" custLinFactNeighborX="42655" custLinFactNeighborY="-343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B381-5277-4611-A15D-4B07530C7542}" type="pres">
      <dgm:prSet presAssocID="{301CB8DA-EF4C-4ED2-87F6-A697B15041F6}" presName="bracket" presStyleLbl="parChTrans1D1" presStyleIdx="0" presStyleCnt="2" custScaleX="155042" custScaleY="144909" custLinFactNeighborX="53722" custLinFactNeighborY="-10547"/>
      <dgm:spPr/>
    </dgm:pt>
    <dgm:pt modelId="{1E9F0963-5FAD-4F53-9871-650A0F3E9C89}" type="pres">
      <dgm:prSet presAssocID="{301CB8DA-EF4C-4ED2-87F6-A697B15041F6}" presName="spH" presStyleCnt="0"/>
      <dgm:spPr/>
    </dgm:pt>
    <dgm:pt modelId="{A0D10670-E697-4387-A883-65274586F92B}" type="pres">
      <dgm:prSet presAssocID="{301CB8DA-EF4C-4ED2-87F6-A697B15041F6}" presName="desTx" presStyleLbl="node1" presStyleIdx="0" presStyleCnt="1" custScaleX="123197" custScaleY="167294" custLinFactNeighborX="-7282" custLinFactNeighborY="-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7216A-B14D-4C91-96AD-288EAE4D00F7}" type="pres">
      <dgm:prSet presAssocID="{13AE5651-274E-48C9-95C4-9B1F29D800DE}" presName="spV" presStyleCnt="0"/>
      <dgm:spPr/>
    </dgm:pt>
    <dgm:pt modelId="{EFE241A2-9961-4A2E-AF70-834CE045FF6C}" type="pres">
      <dgm:prSet presAssocID="{AB80291E-D5A3-4492-9320-BC9343CCB1E1}" presName="linNode" presStyleCnt="0"/>
      <dgm:spPr/>
    </dgm:pt>
    <dgm:pt modelId="{2C2E7128-5C22-46EB-8249-2B0C8A0E2D0C}" type="pres">
      <dgm:prSet presAssocID="{AB80291E-D5A3-4492-9320-BC9343CCB1E1}" presName="parTx" presStyleLbl="revTx" presStyleIdx="1" presStyleCnt="2" custScaleX="128185" custLinFactNeighborX="25280" custLinFactNeighborY="19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D0BB-10B5-4028-BC64-7E1177A37799}" type="pres">
      <dgm:prSet presAssocID="{AB80291E-D5A3-4492-9320-BC9343CCB1E1}" presName="bracket" presStyleLbl="parChTrans1D1" presStyleIdx="1" presStyleCnt="2" custScaleX="143516" custScaleY="10480" custLinFactX="639544" custLinFactNeighborX="700000" custLinFactNeighborY="74962"/>
      <dgm:spPr/>
    </dgm:pt>
    <dgm:pt modelId="{CB2E9C95-40D6-47C1-8C57-9994244BEFF6}" type="pres">
      <dgm:prSet presAssocID="{AB80291E-D5A3-4492-9320-BC9343CCB1E1}" presName="spH" presStyleCnt="0"/>
      <dgm:spPr/>
    </dgm:pt>
  </dgm:ptLst>
  <dgm:cxnLst>
    <dgm:cxn modelId="{EC7BF0F5-3869-4F13-BD92-FAD4F791F999}" srcId="{5A4F83BD-560A-4F6C-B335-7B7C281A3784}" destId="{301CB8DA-EF4C-4ED2-87F6-A697B15041F6}" srcOrd="0" destOrd="0" parTransId="{79D8FCAC-4A3A-4F10-9B00-D17381B7DA51}" sibTransId="{13AE5651-274E-48C9-95C4-9B1F29D800DE}"/>
    <dgm:cxn modelId="{81EC5A0E-C96C-45F2-9D19-D03E9812692B}" srcId="{5A4F83BD-560A-4F6C-B335-7B7C281A3784}" destId="{AB80291E-D5A3-4492-9320-BC9343CCB1E1}" srcOrd="1" destOrd="0" parTransId="{3AFF8AA3-02D9-4CD9-AA05-1C0FF10120B2}" sibTransId="{59F7B586-688A-48BD-9FFE-AADEA9B1F050}"/>
    <dgm:cxn modelId="{C9DD6B12-33BE-4AE1-B877-A43DB1C3F738}" type="presOf" srcId="{65DD8828-B6D3-47D4-A85E-5D6250D01E99}" destId="{A0D10670-E697-4387-A883-65274586F92B}" srcOrd="0" destOrd="1" presId="urn:diagrams.loki3.com/BracketList+Icon"/>
    <dgm:cxn modelId="{742EB4C5-B04F-446F-8897-0580AA1429A3}" type="presOf" srcId="{ED8B43B6-6F15-4E85-A1B8-5AE141E2EE27}" destId="{A0D10670-E697-4387-A883-65274586F92B}" srcOrd="0" destOrd="3" presId="urn:diagrams.loki3.com/BracketList+Icon"/>
    <dgm:cxn modelId="{77D32717-651B-43B0-AA47-651831E0B21A}" srcId="{301CB8DA-EF4C-4ED2-87F6-A697B15041F6}" destId="{ED8B43B6-6F15-4E85-A1B8-5AE141E2EE27}" srcOrd="3" destOrd="0" parTransId="{83DBEB1D-6DEC-4392-8FD0-A3AA01C0CABC}" sibTransId="{CAA20563-0AFB-47B0-9FA0-4A66938D934B}"/>
    <dgm:cxn modelId="{2FF47F1A-D079-48BF-9A26-664B205D7C6F}" srcId="{301CB8DA-EF4C-4ED2-87F6-A697B15041F6}" destId="{EC006F21-7E29-4399-B590-AB5D6C451A29}" srcOrd="2" destOrd="0" parTransId="{EADD89B4-EB13-4A6B-9DF8-EEA44F8175AB}" sibTransId="{C803E3B5-78DF-490F-91DB-3BDE10808B8F}"/>
    <dgm:cxn modelId="{3D0A3881-11D8-4D16-9376-919825DDC9F0}" type="presOf" srcId="{AB80291E-D5A3-4492-9320-BC9343CCB1E1}" destId="{2C2E7128-5C22-46EB-8249-2B0C8A0E2D0C}" srcOrd="0" destOrd="0" presId="urn:diagrams.loki3.com/BracketList+Icon"/>
    <dgm:cxn modelId="{2C56752C-216E-46A0-A79C-B731543A5671}" type="presOf" srcId="{EC006F21-7E29-4399-B590-AB5D6C451A29}" destId="{A0D10670-E697-4387-A883-65274586F92B}" srcOrd="0" destOrd="2" presId="urn:diagrams.loki3.com/BracketList+Icon"/>
    <dgm:cxn modelId="{3DC1AFAD-9FC7-4DBB-90FA-9B6843B617DE}" type="presOf" srcId="{301CB8DA-EF4C-4ED2-87F6-A697B15041F6}" destId="{A4468BFF-BA58-47C1-B2E6-BAEEBD844649}" srcOrd="0" destOrd="0" presId="urn:diagrams.loki3.com/BracketList+Icon"/>
    <dgm:cxn modelId="{BF721DB6-B55B-479E-9D2C-3C0BEFAB4E9A}" type="presOf" srcId="{5A4F83BD-560A-4F6C-B335-7B7C281A3784}" destId="{7FBFB43E-12C1-49D4-A42D-98EA77C685FE}" srcOrd="0" destOrd="0" presId="urn:diagrams.loki3.com/BracketList+Icon"/>
    <dgm:cxn modelId="{F3EA6AE6-3A43-4FD6-9CF4-B9D98E35C5C0}" srcId="{301CB8DA-EF4C-4ED2-87F6-A697B15041F6}" destId="{6D360030-CA7C-4D30-A6A5-3B8609463EFB}" srcOrd="0" destOrd="0" parTransId="{40F10B57-0805-4150-A4D5-CD8192239CC4}" sibTransId="{24930904-7CB0-4BBC-A785-C4A29B703EA7}"/>
    <dgm:cxn modelId="{66C18746-91D4-4A92-A266-D07D6C102556}" type="presOf" srcId="{6D360030-CA7C-4D30-A6A5-3B8609463EFB}" destId="{A0D10670-E697-4387-A883-65274586F92B}" srcOrd="0" destOrd="0" presId="urn:diagrams.loki3.com/BracketList+Icon"/>
    <dgm:cxn modelId="{84C53AA8-67C3-42A3-910B-3B4D0D934831}" srcId="{301CB8DA-EF4C-4ED2-87F6-A697B15041F6}" destId="{65DD8828-B6D3-47D4-A85E-5D6250D01E99}" srcOrd="1" destOrd="0" parTransId="{A8EDAD76-2AD4-433A-A462-CA321146CA77}" sibTransId="{7DDE1FEB-E4A2-49F7-9698-48AB6A0DEAE7}"/>
    <dgm:cxn modelId="{32530AA8-28A8-4A12-85A8-C0884A91FED5}" type="presParOf" srcId="{7FBFB43E-12C1-49D4-A42D-98EA77C685FE}" destId="{EDB12541-3A0C-496E-BBE7-FC369E63F0F0}" srcOrd="0" destOrd="0" presId="urn:diagrams.loki3.com/BracketList+Icon"/>
    <dgm:cxn modelId="{AAF69E87-D763-4077-B559-0D39165AA38A}" type="presParOf" srcId="{EDB12541-3A0C-496E-BBE7-FC369E63F0F0}" destId="{A4468BFF-BA58-47C1-B2E6-BAEEBD844649}" srcOrd="0" destOrd="0" presId="urn:diagrams.loki3.com/BracketList+Icon"/>
    <dgm:cxn modelId="{18ACED96-CEF0-4E25-856D-CB21BC059080}" type="presParOf" srcId="{EDB12541-3A0C-496E-BBE7-FC369E63F0F0}" destId="{DBAEB381-5277-4611-A15D-4B07530C7542}" srcOrd="1" destOrd="0" presId="urn:diagrams.loki3.com/BracketList+Icon"/>
    <dgm:cxn modelId="{F9A44EA6-DBD5-4DB1-B60D-04DD6D6DD693}" type="presParOf" srcId="{EDB12541-3A0C-496E-BBE7-FC369E63F0F0}" destId="{1E9F0963-5FAD-4F53-9871-650A0F3E9C89}" srcOrd="2" destOrd="0" presId="urn:diagrams.loki3.com/BracketList+Icon"/>
    <dgm:cxn modelId="{551236A0-F014-4987-B918-1099EA3703C7}" type="presParOf" srcId="{EDB12541-3A0C-496E-BBE7-FC369E63F0F0}" destId="{A0D10670-E697-4387-A883-65274586F92B}" srcOrd="3" destOrd="0" presId="urn:diagrams.loki3.com/BracketList+Icon"/>
    <dgm:cxn modelId="{E7636621-2F62-4A87-B23B-BA5B09319F82}" type="presParOf" srcId="{7FBFB43E-12C1-49D4-A42D-98EA77C685FE}" destId="{FDF7216A-B14D-4C91-96AD-288EAE4D00F7}" srcOrd="1" destOrd="0" presId="urn:diagrams.loki3.com/BracketList+Icon"/>
    <dgm:cxn modelId="{DFE5A90F-5689-4E93-A6FB-3EBFC7B877AF}" type="presParOf" srcId="{7FBFB43E-12C1-49D4-A42D-98EA77C685FE}" destId="{EFE241A2-9961-4A2E-AF70-834CE045FF6C}" srcOrd="2" destOrd="0" presId="urn:diagrams.loki3.com/BracketList+Icon"/>
    <dgm:cxn modelId="{81FB0663-C487-44B5-BD02-CE70597E4181}" type="presParOf" srcId="{EFE241A2-9961-4A2E-AF70-834CE045FF6C}" destId="{2C2E7128-5C22-46EB-8249-2B0C8A0E2D0C}" srcOrd="0" destOrd="0" presId="urn:diagrams.loki3.com/BracketList+Icon"/>
    <dgm:cxn modelId="{A93B5D14-808C-4D36-8D97-D3DD4A9CCB38}" type="presParOf" srcId="{EFE241A2-9961-4A2E-AF70-834CE045FF6C}" destId="{D616D0BB-10B5-4028-BC64-7E1177A37799}" srcOrd="1" destOrd="0" presId="urn:diagrams.loki3.com/BracketList+Icon"/>
    <dgm:cxn modelId="{ECC5946E-C283-44F2-B0FE-647B6E19E4CA}" type="presParOf" srcId="{EFE241A2-9961-4A2E-AF70-834CE045FF6C}" destId="{CB2E9C95-40D6-47C1-8C57-9994244BEFF6}" srcOrd="2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331307D-1042-45AE-8403-5486373B32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06F68D-FAB2-4A54-841D-0CF91D73B958}">
      <dgm:prSet custT="1"/>
      <dgm:spPr/>
      <dgm:t>
        <a:bodyPr/>
        <a:lstStyle/>
        <a:p>
          <a:pPr rtl="0"/>
          <a:r>
            <a:rPr lang="ru-RU" sz="1800" dirty="0" smtClean="0"/>
            <a:t>17 контракторов из 4 регионов страны: Санкт-Петербург, Ленинградская область, Вологодская область, республика Татарстан;</a:t>
          </a:r>
          <a:endParaRPr lang="ru-RU" sz="1800" dirty="0"/>
        </a:p>
      </dgm:t>
    </dgm:pt>
    <dgm:pt modelId="{42467D98-B25C-4995-89B2-095723151F24}" type="parTrans" cxnId="{1A43093D-0918-4908-9E31-76912325A654}">
      <dgm:prSet/>
      <dgm:spPr/>
      <dgm:t>
        <a:bodyPr/>
        <a:lstStyle/>
        <a:p>
          <a:endParaRPr lang="ru-RU"/>
        </a:p>
      </dgm:t>
    </dgm:pt>
    <dgm:pt modelId="{F8946F94-ED5F-443D-A70A-FE8263926806}" type="sibTrans" cxnId="{1A43093D-0918-4908-9E31-76912325A654}">
      <dgm:prSet/>
      <dgm:spPr/>
      <dgm:t>
        <a:bodyPr/>
        <a:lstStyle/>
        <a:p>
          <a:endParaRPr lang="ru-RU"/>
        </a:p>
      </dgm:t>
    </dgm:pt>
    <dgm:pt modelId="{93E3B1EA-4452-4FF5-8A34-FD836BC8BAB9}">
      <dgm:prSet custT="1"/>
      <dgm:spPr/>
      <dgm:t>
        <a:bodyPr/>
        <a:lstStyle/>
        <a:p>
          <a:pPr rtl="0"/>
          <a:r>
            <a:rPr lang="ru-RU" sz="2000" dirty="0" smtClean="0"/>
            <a:t>Ежедневные промышленные заказы, в октябре размещено 17 заказов ;</a:t>
          </a:r>
          <a:endParaRPr lang="ru-RU" sz="2000" dirty="0"/>
        </a:p>
      </dgm:t>
    </dgm:pt>
    <dgm:pt modelId="{865F78D2-2330-4044-870D-BEC8769E0050}" type="parTrans" cxnId="{71294C7C-43F9-4785-A6A3-364C3C65AE3E}">
      <dgm:prSet/>
      <dgm:spPr/>
      <dgm:t>
        <a:bodyPr/>
        <a:lstStyle/>
        <a:p>
          <a:endParaRPr lang="ru-RU"/>
        </a:p>
      </dgm:t>
    </dgm:pt>
    <dgm:pt modelId="{38EDE2C9-0A3B-4043-B1E5-807B4DEC9453}" type="sibTrans" cxnId="{71294C7C-43F9-4785-A6A3-364C3C65AE3E}">
      <dgm:prSet/>
      <dgm:spPr/>
      <dgm:t>
        <a:bodyPr/>
        <a:lstStyle/>
        <a:p>
          <a:endParaRPr lang="ru-RU"/>
        </a:p>
      </dgm:t>
    </dgm:pt>
    <dgm:pt modelId="{A24A7277-D6DA-4EBD-8AA5-817A820A5FA4}">
      <dgm:prSet custT="1"/>
      <dgm:spPr/>
      <dgm:t>
        <a:bodyPr/>
        <a:lstStyle/>
        <a:p>
          <a:pPr rtl="0"/>
          <a:r>
            <a:rPr lang="ru-RU" sz="2000" dirty="0" smtClean="0"/>
            <a:t>Для участников центра было организовано посещение двух «дней поставщика»;</a:t>
          </a:r>
          <a:endParaRPr lang="ru-RU" sz="2000" dirty="0"/>
        </a:p>
      </dgm:t>
    </dgm:pt>
    <dgm:pt modelId="{EA418BD0-C1A6-4AA7-AB8C-15F42891BD0A}" type="parTrans" cxnId="{C3A09E96-5E36-41CB-A7DB-AE1A7D292BCB}">
      <dgm:prSet/>
      <dgm:spPr/>
      <dgm:t>
        <a:bodyPr/>
        <a:lstStyle/>
        <a:p>
          <a:endParaRPr lang="ru-RU"/>
        </a:p>
      </dgm:t>
    </dgm:pt>
    <dgm:pt modelId="{836C98ED-003D-4110-94B1-2F5F3662633D}" type="sibTrans" cxnId="{C3A09E96-5E36-41CB-A7DB-AE1A7D292BCB}">
      <dgm:prSet/>
      <dgm:spPr/>
      <dgm:t>
        <a:bodyPr/>
        <a:lstStyle/>
        <a:p>
          <a:endParaRPr lang="ru-RU"/>
        </a:p>
      </dgm:t>
    </dgm:pt>
    <dgm:pt modelId="{6BD4537C-52A0-4872-ABEC-8294000FB05A}">
      <dgm:prSet custT="1"/>
      <dgm:spPr/>
      <dgm:t>
        <a:bodyPr/>
        <a:lstStyle/>
        <a:p>
          <a:pPr rtl="0"/>
          <a:r>
            <a:rPr lang="ru-RU" sz="2000" dirty="0" smtClean="0"/>
            <a:t>Проведена программа обучения-развития для потенциальных поставщиков автомобильного кластера;</a:t>
          </a:r>
          <a:endParaRPr lang="ru-RU" sz="2000" dirty="0"/>
        </a:p>
      </dgm:t>
    </dgm:pt>
    <dgm:pt modelId="{8599C827-6FE6-4C93-8E61-601C660494E3}" type="parTrans" cxnId="{8F4F988E-CECB-449D-B7F4-68CA1B0FE3FD}">
      <dgm:prSet/>
      <dgm:spPr/>
      <dgm:t>
        <a:bodyPr/>
        <a:lstStyle/>
        <a:p>
          <a:endParaRPr lang="ru-RU"/>
        </a:p>
      </dgm:t>
    </dgm:pt>
    <dgm:pt modelId="{C02E5884-C2A9-4F20-90BF-0A0CA2ECC810}" type="sibTrans" cxnId="{8F4F988E-CECB-449D-B7F4-68CA1B0FE3FD}">
      <dgm:prSet/>
      <dgm:spPr/>
      <dgm:t>
        <a:bodyPr/>
        <a:lstStyle/>
        <a:p>
          <a:endParaRPr lang="ru-RU"/>
        </a:p>
      </dgm:t>
    </dgm:pt>
    <dgm:pt modelId="{1AA58D93-16DA-45B7-A047-1529A8096EBF}">
      <dgm:prSet custT="1"/>
      <dgm:spPr/>
      <dgm:t>
        <a:bodyPr/>
        <a:lstStyle/>
        <a:p>
          <a:pPr rtl="0"/>
          <a:r>
            <a:rPr lang="ru-RU" sz="1400" dirty="0" smtClean="0"/>
            <a:t>48 субконтракторов, из следующих отраслей: машиностроение, автомобилестроение, текстильная промышленность, строительство, судостроение, пищевое производство.</a:t>
          </a:r>
          <a:endParaRPr lang="ru-RU" sz="1400" dirty="0"/>
        </a:p>
      </dgm:t>
    </dgm:pt>
    <dgm:pt modelId="{6742F54D-62B9-41DF-ADE9-0432FE9F3215}" type="parTrans" cxnId="{9F6B493C-47C6-452E-B92C-8D65AB2067AE}">
      <dgm:prSet/>
      <dgm:spPr/>
      <dgm:t>
        <a:bodyPr/>
        <a:lstStyle/>
        <a:p>
          <a:endParaRPr lang="ru-RU"/>
        </a:p>
      </dgm:t>
    </dgm:pt>
    <dgm:pt modelId="{C92649E9-BDDB-4FA9-B325-EC05B68F153D}" type="sibTrans" cxnId="{9F6B493C-47C6-452E-B92C-8D65AB2067AE}">
      <dgm:prSet/>
      <dgm:spPr/>
      <dgm:t>
        <a:bodyPr/>
        <a:lstStyle/>
        <a:p>
          <a:endParaRPr lang="ru-RU"/>
        </a:p>
      </dgm:t>
    </dgm:pt>
    <dgm:pt modelId="{BE0241BF-A25B-495A-9FDB-9725DD188DEA}">
      <dgm:prSet custT="1"/>
      <dgm:spPr/>
      <dgm:t>
        <a:bodyPr/>
        <a:lstStyle/>
        <a:p>
          <a:pPr rtl="0"/>
          <a:r>
            <a:rPr lang="ru-RU" sz="2400" dirty="0" smtClean="0"/>
            <a:t>На портале зарегистрировано 300 участников</a:t>
          </a:r>
          <a:endParaRPr lang="ru-RU" sz="2400" dirty="0"/>
        </a:p>
      </dgm:t>
    </dgm:pt>
    <dgm:pt modelId="{5C25B2AE-5F46-4970-B27B-72E7DCE5FC2E}" type="parTrans" cxnId="{90BD11B0-815F-4EA5-A49F-267E6958B7B6}">
      <dgm:prSet/>
      <dgm:spPr/>
      <dgm:t>
        <a:bodyPr/>
        <a:lstStyle/>
        <a:p>
          <a:endParaRPr lang="ru-RU"/>
        </a:p>
      </dgm:t>
    </dgm:pt>
    <dgm:pt modelId="{BEC13F71-B311-4EFC-BC32-5118E96B7AF3}" type="sibTrans" cxnId="{90BD11B0-815F-4EA5-A49F-267E6958B7B6}">
      <dgm:prSet/>
      <dgm:spPr/>
      <dgm:t>
        <a:bodyPr/>
        <a:lstStyle/>
        <a:p>
          <a:endParaRPr lang="ru-RU"/>
        </a:p>
      </dgm:t>
    </dgm:pt>
    <dgm:pt modelId="{A67E1B09-CB94-4E80-965F-6DB24B209613}" type="pres">
      <dgm:prSet presAssocID="{D331307D-1042-45AE-8403-5486373B32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DFF6A4-5AE1-418A-B912-520E7B47B47F}" type="pres">
      <dgm:prSet presAssocID="{7706F68D-FAB2-4A54-841D-0CF91D73B958}" presName="linNode" presStyleCnt="0"/>
      <dgm:spPr/>
    </dgm:pt>
    <dgm:pt modelId="{BA9E1238-EB84-489A-844A-2826F3C7C648}" type="pres">
      <dgm:prSet presAssocID="{7706F68D-FAB2-4A54-841D-0CF91D73B958}" presName="parentText" presStyleLbl="node1" presStyleIdx="0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3B717-B47B-48A4-8E18-F077A4B88EDB}" type="pres">
      <dgm:prSet presAssocID="{F8946F94-ED5F-443D-A70A-FE8263926806}" presName="sp" presStyleCnt="0"/>
      <dgm:spPr/>
    </dgm:pt>
    <dgm:pt modelId="{30306FAB-71A5-46FB-B5F8-CB4E5CC9607C}" type="pres">
      <dgm:prSet presAssocID="{1AA58D93-16DA-45B7-A047-1529A8096EBF}" presName="linNode" presStyleCnt="0"/>
      <dgm:spPr/>
    </dgm:pt>
    <dgm:pt modelId="{2DD5C754-0310-4C7C-8701-F73847E8D5BE}" type="pres">
      <dgm:prSet presAssocID="{1AA58D93-16DA-45B7-A047-1529A8096EBF}" presName="parentText" presStyleLbl="node1" presStyleIdx="1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D338-ADC1-4C57-BDB7-9390B304E906}" type="pres">
      <dgm:prSet presAssocID="{C92649E9-BDDB-4FA9-B325-EC05B68F153D}" presName="sp" presStyleCnt="0"/>
      <dgm:spPr/>
    </dgm:pt>
    <dgm:pt modelId="{7EAFDE15-5DBA-4C61-B70D-C745488D7AA0}" type="pres">
      <dgm:prSet presAssocID="{BE0241BF-A25B-495A-9FDB-9725DD188DEA}" presName="linNode" presStyleCnt="0"/>
      <dgm:spPr/>
    </dgm:pt>
    <dgm:pt modelId="{6B7E69CB-0E60-4E38-AF1B-DE75F048FE9B}" type="pres">
      <dgm:prSet presAssocID="{BE0241BF-A25B-495A-9FDB-9725DD188DEA}" presName="parentText" presStyleLbl="node1" presStyleIdx="2" presStyleCnt="6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83D30-7045-4686-B6B1-BF9892CF8E1B}" type="pres">
      <dgm:prSet presAssocID="{BEC13F71-B311-4EFC-BC32-5118E96B7AF3}" presName="sp" presStyleCnt="0"/>
      <dgm:spPr/>
    </dgm:pt>
    <dgm:pt modelId="{EAC2A8C2-0286-47DA-AED5-47D96AB6177C}" type="pres">
      <dgm:prSet presAssocID="{93E3B1EA-4452-4FF5-8A34-FD836BC8BAB9}" presName="linNode" presStyleCnt="0"/>
      <dgm:spPr/>
    </dgm:pt>
    <dgm:pt modelId="{5EC6390D-8D35-4FF5-A5F1-62266EC28F62}" type="pres">
      <dgm:prSet presAssocID="{93E3B1EA-4452-4FF5-8A34-FD836BC8BAB9}" presName="parentText" presStyleLbl="node1" presStyleIdx="3" presStyleCnt="6" custScaleX="277778" custLinFactNeighborX="-820" custLinFactNeighborY="11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B0439-9FC7-4DF6-AEA9-6AF6B5730587}" type="pres">
      <dgm:prSet presAssocID="{38EDE2C9-0A3B-4043-B1E5-807B4DEC9453}" presName="sp" presStyleCnt="0"/>
      <dgm:spPr/>
    </dgm:pt>
    <dgm:pt modelId="{3BCF372D-31CA-4A52-A96C-1CC365959966}" type="pres">
      <dgm:prSet presAssocID="{A24A7277-D6DA-4EBD-8AA5-817A820A5FA4}" presName="linNode" presStyleCnt="0"/>
      <dgm:spPr/>
    </dgm:pt>
    <dgm:pt modelId="{6D23E357-FA0D-4B3A-85F1-62C311E2FE4A}" type="pres">
      <dgm:prSet presAssocID="{A24A7277-D6DA-4EBD-8AA5-817A820A5FA4}" presName="parentText" presStyleLbl="node1" presStyleIdx="4" presStyleCnt="6" custScaleX="277778" custLinFactNeighborX="717" custLinFactNeighborY="2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AC34-CB93-48BA-AC8D-CD03B2FE86E1}" type="pres">
      <dgm:prSet presAssocID="{836C98ED-003D-4110-94B1-2F5F3662633D}" presName="sp" presStyleCnt="0"/>
      <dgm:spPr/>
    </dgm:pt>
    <dgm:pt modelId="{3A23C1FC-4DE6-48A8-AB85-A0B1D8512D4A}" type="pres">
      <dgm:prSet presAssocID="{6BD4537C-52A0-4872-ABEC-8294000FB05A}" presName="linNode" presStyleCnt="0"/>
      <dgm:spPr/>
    </dgm:pt>
    <dgm:pt modelId="{8AF58ED3-4474-4DEE-917A-BE19514BB32B}" type="pres">
      <dgm:prSet presAssocID="{6BD4537C-52A0-4872-ABEC-8294000FB05A}" presName="parentText" presStyleLbl="node1" presStyleIdx="5" presStyleCnt="6" custScaleX="277778" custLinFactNeighborX="717" custLinFactNeighborY="1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F988E-CECB-449D-B7F4-68CA1B0FE3FD}" srcId="{D331307D-1042-45AE-8403-5486373B32E6}" destId="{6BD4537C-52A0-4872-ABEC-8294000FB05A}" srcOrd="5" destOrd="0" parTransId="{8599C827-6FE6-4C93-8E61-601C660494E3}" sibTransId="{C02E5884-C2A9-4F20-90BF-0A0CA2ECC810}"/>
    <dgm:cxn modelId="{A9955D51-739F-476C-8636-6BA4AF0C7A24}" type="presOf" srcId="{7706F68D-FAB2-4A54-841D-0CF91D73B958}" destId="{BA9E1238-EB84-489A-844A-2826F3C7C648}" srcOrd="0" destOrd="0" presId="urn:microsoft.com/office/officeart/2005/8/layout/vList5"/>
    <dgm:cxn modelId="{1A43093D-0918-4908-9E31-76912325A654}" srcId="{D331307D-1042-45AE-8403-5486373B32E6}" destId="{7706F68D-FAB2-4A54-841D-0CF91D73B958}" srcOrd="0" destOrd="0" parTransId="{42467D98-B25C-4995-89B2-095723151F24}" sibTransId="{F8946F94-ED5F-443D-A70A-FE8263926806}"/>
    <dgm:cxn modelId="{9F6B493C-47C6-452E-B92C-8D65AB2067AE}" srcId="{D331307D-1042-45AE-8403-5486373B32E6}" destId="{1AA58D93-16DA-45B7-A047-1529A8096EBF}" srcOrd="1" destOrd="0" parTransId="{6742F54D-62B9-41DF-ADE9-0432FE9F3215}" sibTransId="{C92649E9-BDDB-4FA9-B325-EC05B68F153D}"/>
    <dgm:cxn modelId="{86B8EF2B-B9DB-4733-BB64-63F9C46071E1}" type="presOf" srcId="{BE0241BF-A25B-495A-9FDB-9725DD188DEA}" destId="{6B7E69CB-0E60-4E38-AF1B-DE75F048FE9B}" srcOrd="0" destOrd="0" presId="urn:microsoft.com/office/officeart/2005/8/layout/vList5"/>
    <dgm:cxn modelId="{581C779B-D306-4B86-8F29-4D1A3FE7E911}" type="presOf" srcId="{1AA58D93-16DA-45B7-A047-1529A8096EBF}" destId="{2DD5C754-0310-4C7C-8701-F73847E8D5BE}" srcOrd="0" destOrd="0" presId="urn:microsoft.com/office/officeart/2005/8/layout/vList5"/>
    <dgm:cxn modelId="{C3A09E96-5E36-41CB-A7DB-AE1A7D292BCB}" srcId="{D331307D-1042-45AE-8403-5486373B32E6}" destId="{A24A7277-D6DA-4EBD-8AA5-817A820A5FA4}" srcOrd="4" destOrd="0" parTransId="{EA418BD0-C1A6-4AA7-AB8C-15F42891BD0A}" sibTransId="{836C98ED-003D-4110-94B1-2F5F3662633D}"/>
    <dgm:cxn modelId="{A736C077-F813-4C90-9044-A7B2D90B4B96}" type="presOf" srcId="{93E3B1EA-4452-4FF5-8A34-FD836BC8BAB9}" destId="{5EC6390D-8D35-4FF5-A5F1-62266EC28F62}" srcOrd="0" destOrd="0" presId="urn:microsoft.com/office/officeart/2005/8/layout/vList5"/>
    <dgm:cxn modelId="{90BD11B0-815F-4EA5-A49F-267E6958B7B6}" srcId="{D331307D-1042-45AE-8403-5486373B32E6}" destId="{BE0241BF-A25B-495A-9FDB-9725DD188DEA}" srcOrd="2" destOrd="0" parTransId="{5C25B2AE-5F46-4970-B27B-72E7DCE5FC2E}" sibTransId="{BEC13F71-B311-4EFC-BC32-5118E96B7AF3}"/>
    <dgm:cxn modelId="{58126949-9403-4B4F-AF41-37AFE98F5244}" type="presOf" srcId="{D331307D-1042-45AE-8403-5486373B32E6}" destId="{A67E1B09-CB94-4E80-965F-6DB24B209613}" srcOrd="0" destOrd="0" presId="urn:microsoft.com/office/officeart/2005/8/layout/vList5"/>
    <dgm:cxn modelId="{71294C7C-43F9-4785-A6A3-364C3C65AE3E}" srcId="{D331307D-1042-45AE-8403-5486373B32E6}" destId="{93E3B1EA-4452-4FF5-8A34-FD836BC8BAB9}" srcOrd="3" destOrd="0" parTransId="{865F78D2-2330-4044-870D-BEC8769E0050}" sibTransId="{38EDE2C9-0A3B-4043-B1E5-807B4DEC9453}"/>
    <dgm:cxn modelId="{CA986EB1-8868-4F9F-AFB6-5B8781A58278}" type="presOf" srcId="{A24A7277-D6DA-4EBD-8AA5-817A820A5FA4}" destId="{6D23E357-FA0D-4B3A-85F1-62C311E2FE4A}" srcOrd="0" destOrd="0" presId="urn:microsoft.com/office/officeart/2005/8/layout/vList5"/>
    <dgm:cxn modelId="{C3C8EC37-BF2A-484A-B7F5-29F598D71218}" type="presOf" srcId="{6BD4537C-52A0-4872-ABEC-8294000FB05A}" destId="{8AF58ED3-4474-4DEE-917A-BE19514BB32B}" srcOrd="0" destOrd="0" presId="urn:microsoft.com/office/officeart/2005/8/layout/vList5"/>
    <dgm:cxn modelId="{7D9974ED-BC23-4758-82E2-B282658783D3}" type="presParOf" srcId="{A67E1B09-CB94-4E80-965F-6DB24B209613}" destId="{A8DFF6A4-5AE1-418A-B912-520E7B47B47F}" srcOrd="0" destOrd="0" presId="urn:microsoft.com/office/officeart/2005/8/layout/vList5"/>
    <dgm:cxn modelId="{7062B92E-03EF-4A6C-ABB7-4B0D613C5604}" type="presParOf" srcId="{A8DFF6A4-5AE1-418A-B912-520E7B47B47F}" destId="{BA9E1238-EB84-489A-844A-2826F3C7C648}" srcOrd="0" destOrd="0" presId="urn:microsoft.com/office/officeart/2005/8/layout/vList5"/>
    <dgm:cxn modelId="{93F1266D-82C5-48E9-8398-F1BAAE031E37}" type="presParOf" srcId="{A67E1B09-CB94-4E80-965F-6DB24B209613}" destId="{1813B717-B47B-48A4-8E18-F077A4B88EDB}" srcOrd="1" destOrd="0" presId="urn:microsoft.com/office/officeart/2005/8/layout/vList5"/>
    <dgm:cxn modelId="{32E7CD61-9358-4B1F-A9BA-FB1DCD4EAE1D}" type="presParOf" srcId="{A67E1B09-CB94-4E80-965F-6DB24B209613}" destId="{30306FAB-71A5-46FB-B5F8-CB4E5CC9607C}" srcOrd="2" destOrd="0" presId="urn:microsoft.com/office/officeart/2005/8/layout/vList5"/>
    <dgm:cxn modelId="{80BE8C7D-6772-414D-971B-10E07049CF3B}" type="presParOf" srcId="{30306FAB-71A5-46FB-B5F8-CB4E5CC9607C}" destId="{2DD5C754-0310-4C7C-8701-F73847E8D5BE}" srcOrd="0" destOrd="0" presId="urn:microsoft.com/office/officeart/2005/8/layout/vList5"/>
    <dgm:cxn modelId="{7B19DAB3-7B5B-4B5B-A5E4-25309EFE9EB7}" type="presParOf" srcId="{A67E1B09-CB94-4E80-965F-6DB24B209613}" destId="{A261D338-ADC1-4C57-BDB7-9390B304E906}" srcOrd="3" destOrd="0" presId="urn:microsoft.com/office/officeart/2005/8/layout/vList5"/>
    <dgm:cxn modelId="{6F94A93E-0F76-4F0A-9CD0-C1C005B30B4B}" type="presParOf" srcId="{A67E1B09-CB94-4E80-965F-6DB24B209613}" destId="{7EAFDE15-5DBA-4C61-B70D-C745488D7AA0}" srcOrd="4" destOrd="0" presId="urn:microsoft.com/office/officeart/2005/8/layout/vList5"/>
    <dgm:cxn modelId="{2286E668-C4FE-4D2A-80DE-8EE360D6C9D6}" type="presParOf" srcId="{7EAFDE15-5DBA-4C61-B70D-C745488D7AA0}" destId="{6B7E69CB-0E60-4E38-AF1B-DE75F048FE9B}" srcOrd="0" destOrd="0" presId="urn:microsoft.com/office/officeart/2005/8/layout/vList5"/>
    <dgm:cxn modelId="{919BBFFE-CA30-478C-AE0D-EF54A84AD258}" type="presParOf" srcId="{A67E1B09-CB94-4E80-965F-6DB24B209613}" destId="{26383D30-7045-4686-B6B1-BF9892CF8E1B}" srcOrd="5" destOrd="0" presId="urn:microsoft.com/office/officeart/2005/8/layout/vList5"/>
    <dgm:cxn modelId="{67E2CC79-9F5D-4789-9B79-730BF3B228A7}" type="presParOf" srcId="{A67E1B09-CB94-4E80-965F-6DB24B209613}" destId="{EAC2A8C2-0286-47DA-AED5-47D96AB6177C}" srcOrd="6" destOrd="0" presId="urn:microsoft.com/office/officeart/2005/8/layout/vList5"/>
    <dgm:cxn modelId="{6E2EA1C5-F0BE-4066-B2E4-3CD6F23E6926}" type="presParOf" srcId="{EAC2A8C2-0286-47DA-AED5-47D96AB6177C}" destId="{5EC6390D-8D35-4FF5-A5F1-62266EC28F62}" srcOrd="0" destOrd="0" presId="urn:microsoft.com/office/officeart/2005/8/layout/vList5"/>
    <dgm:cxn modelId="{ED21DA26-1EE2-40D5-B0B2-E8B1B7F6296D}" type="presParOf" srcId="{A67E1B09-CB94-4E80-965F-6DB24B209613}" destId="{602B0439-9FC7-4DF6-AEA9-6AF6B5730587}" srcOrd="7" destOrd="0" presId="urn:microsoft.com/office/officeart/2005/8/layout/vList5"/>
    <dgm:cxn modelId="{448AD3AF-0745-43D6-B4C0-446E6369BBD7}" type="presParOf" srcId="{A67E1B09-CB94-4E80-965F-6DB24B209613}" destId="{3BCF372D-31CA-4A52-A96C-1CC365959966}" srcOrd="8" destOrd="0" presId="urn:microsoft.com/office/officeart/2005/8/layout/vList5"/>
    <dgm:cxn modelId="{00B659C5-C2BC-4F2C-9EFB-02C96AFBB7C3}" type="presParOf" srcId="{3BCF372D-31CA-4A52-A96C-1CC365959966}" destId="{6D23E357-FA0D-4B3A-85F1-62C311E2FE4A}" srcOrd="0" destOrd="0" presId="urn:microsoft.com/office/officeart/2005/8/layout/vList5"/>
    <dgm:cxn modelId="{7E8DF6AC-F7D7-42D8-9E2A-3313498C7DF9}" type="presParOf" srcId="{A67E1B09-CB94-4E80-965F-6DB24B209613}" destId="{25E5AC34-CB93-48BA-AC8D-CD03B2FE86E1}" srcOrd="9" destOrd="0" presId="urn:microsoft.com/office/officeart/2005/8/layout/vList5"/>
    <dgm:cxn modelId="{B8D9FC53-03CA-4897-92DE-0BABD4E3BFC4}" type="presParOf" srcId="{A67E1B09-CB94-4E80-965F-6DB24B209613}" destId="{3A23C1FC-4DE6-48A8-AB85-A0B1D8512D4A}" srcOrd="10" destOrd="0" presId="urn:microsoft.com/office/officeart/2005/8/layout/vList5"/>
    <dgm:cxn modelId="{48C1BBF5-09C1-4E69-A6F5-EF184C6A74F7}" type="presParOf" srcId="{3A23C1FC-4DE6-48A8-AB85-A0B1D8512D4A}" destId="{8AF58ED3-4474-4DEE-917A-BE19514BB32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ECB07-458F-44B4-9CED-D817A40BF2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6CA306-E0B6-46EB-9C5B-E3C4D0C376CD}">
      <dgm:prSet custT="1"/>
      <dgm:spPr/>
      <dgm:t>
        <a:bodyPr/>
        <a:lstStyle/>
        <a:p>
          <a:pPr rtl="0"/>
          <a:r>
            <a:rPr lang="ru-RU" sz="2400" dirty="0" smtClean="0"/>
            <a:t>Машиностроение, станкостроение</a:t>
          </a:r>
          <a:endParaRPr lang="ru-RU" sz="2400" dirty="0"/>
        </a:p>
      </dgm:t>
    </dgm:pt>
    <dgm:pt modelId="{2FCCDEC7-B2C4-41AA-B84A-268320BC531B}" type="parTrans" cxnId="{D445627C-3F89-494D-A997-D0D72EC6CD87}">
      <dgm:prSet/>
      <dgm:spPr/>
      <dgm:t>
        <a:bodyPr/>
        <a:lstStyle/>
        <a:p>
          <a:endParaRPr lang="ru-RU"/>
        </a:p>
      </dgm:t>
    </dgm:pt>
    <dgm:pt modelId="{88283C95-D865-44F8-B5F4-C61687863E0F}" type="sibTrans" cxnId="{D445627C-3F89-494D-A997-D0D72EC6CD87}">
      <dgm:prSet/>
      <dgm:spPr/>
      <dgm:t>
        <a:bodyPr/>
        <a:lstStyle/>
        <a:p>
          <a:endParaRPr lang="ru-RU"/>
        </a:p>
      </dgm:t>
    </dgm:pt>
    <dgm:pt modelId="{7E757420-DDA6-423F-8760-7AE05D71BE6E}">
      <dgm:prSet custT="1"/>
      <dgm:spPr/>
      <dgm:t>
        <a:bodyPr/>
        <a:lstStyle/>
        <a:p>
          <a:pPr rtl="0"/>
          <a:r>
            <a:rPr lang="ru-RU" sz="2400" dirty="0" smtClean="0"/>
            <a:t>автомобилестроение </a:t>
          </a:r>
          <a:endParaRPr lang="ru-RU" sz="2400" dirty="0"/>
        </a:p>
      </dgm:t>
    </dgm:pt>
    <dgm:pt modelId="{AD824252-A088-412C-8AD8-2AABCEA9E32F}" type="parTrans" cxnId="{C5437DB3-52CE-4D16-A5CE-809C63DFCABC}">
      <dgm:prSet/>
      <dgm:spPr/>
      <dgm:t>
        <a:bodyPr/>
        <a:lstStyle/>
        <a:p>
          <a:endParaRPr lang="ru-RU"/>
        </a:p>
      </dgm:t>
    </dgm:pt>
    <dgm:pt modelId="{C4821BC4-CF31-4F95-A241-264669FBEF5B}" type="sibTrans" cxnId="{C5437DB3-52CE-4D16-A5CE-809C63DFCABC}">
      <dgm:prSet/>
      <dgm:spPr/>
      <dgm:t>
        <a:bodyPr/>
        <a:lstStyle/>
        <a:p>
          <a:endParaRPr lang="ru-RU"/>
        </a:p>
      </dgm:t>
    </dgm:pt>
    <dgm:pt modelId="{58239CBA-938E-442A-8872-9671D019D9B6}">
      <dgm:prSet/>
      <dgm:spPr/>
      <dgm:t>
        <a:bodyPr/>
        <a:lstStyle/>
        <a:p>
          <a:pPr rtl="0"/>
          <a:r>
            <a:rPr lang="ru-RU" dirty="0" smtClean="0"/>
            <a:t>производство оборудования для железнодорожного транспорта </a:t>
          </a:r>
          <a:endParaRPr lang="ru-RU" dirty="0"/>
        </a:p>
      </dgm:t>
    </dgm:pt>
    <dgm:pt modelId="{BB5A62AC-F393-483B-8143-382F98ADC58B}" type="parTrans" cxnId="{FAE70374-1EEC-4FF5-A80C-7D328150BF43}">
      <dgm:prSet/>
      <dgm:spPr/>
      <dgm:t>
        <a:bodyPr/>
        <a:lstStyle/>
        <a:p>
          <a:endParaRPr lang="ru-RU"/>
        </a:p>
      </dgm:t>
    </dgm:pt>
    <dgm:pt modelId="{482F63BA-5B9F-4689-9FB4-A617A416D90F}" type="sibTrans" cxnId="{FAE70374-1EEC-4FF5-A80C-7D328150BF43}">
      <dgm:prSet/>
      <dgm:spPr/>
      <dgm:t>
        <a:bodyPr/>
        <a:lstStyle/>
        <a:p>
          <a:endParaRPr lang="ru-RU"/>
        </a:p>
      </dgm:t>
    </dgm:pt>
    <dgm:pt modelId="{C8758768-F137-4836-A5B1-FED66D65C897}">
      <dgm:prSet custT="1"/>
      <dgm:spPr/>
      <dgm:t>
        <a:bodyPr/>
        <a:lstStyle/>
        <a:p>
          <a:pPr rtl="0"/>
          <a:r>
            <a:rPr lang="ru-RU" sz="2000" dirty="0" smtClean="0"/>
            <a:t>радиоэлектронная и </a:t>
          </a:r>
          <a:r>
            <a:rPr lang="ru-RU" sz="2200" dirty="0" smtClean="0"/>
            <a:t>электротехническая промышленность</a:t>
          </a:r>
          <a:r>
            <a:rPr lang="ru-RU" sz="2100" dirty="0" smtClean="0"/>
            <a:t>, </a:t>
          </a:r>
          <a:endParaRPr lang="ru-RU" sz="2100" dirty="0"/>
        </a:p>
      </dgm:t>
    </dgm:pt>
    <dgm:pt modelId="{755DFE56-F6BF-4B6C-9E14-03308A116A9C}" type="parTrans" cxnId="{03582D2D-328C-40FC-B0CC-3E54F2040E37}">
      <dgm:prSet/>
      <dgm:spPr/>
      <dgm:t>
        <a:bodyPr/>
        <a:lstStyle/>
        <a:p>
          <a:endParaRPr lang="ru-RU"/>
        </a:p>
      </dgm:t>
    </dgm:pt>
    <dgm:pt modelId="{3E742FB0-B7A5-4B99-85DA-631733C8BED4}" type="sibTrans" cxnId="{03582D2D-328C-40FC-B0CC-3E54F2040E37}">
      <dgm:prSet/>
      <dgm:spPr/>
      <dgm:t>
        <a:bodyPr/>
        <a:lstStyle/>
        <a:p>
          <a:endParaRPr lang="ru-RU"/>
        </a:p>
      </dgm:t>
    </dgm:pt>
    <dgm:pt modelId="{4933804C-7DBA-4C39-BE74-B5625F7F6AAC}">
      <dgm:prSet custT="1"/>
      <dgm:spPr/>
      <dgm:t>
        <a:bodyPr/>
        <a:lstStyle/>
        <a:p>
          <a:pPr rtl="0"/>
          <a:r>
            <a:rPr lang="ru-RU" sz="2400" dirty="0" smtClean="0"/>
            <a:t>производство резиново-технических изделий</a:t>
          </a:r>
          <a:endParaRPr lang="ru-RU" sz="2400" dirty="0"/>
        </a:p>
      </dgm:t>
    </dgm:pt>
    <dgm:pt modelId="{180A9237-5730-47C2-8466-BD13240314DF}" type="parTrans" cxnId="{B22AEF1E-D6FE-45AC-8066-AAC19D7A4704}">
      <dgm:prSet/>
      <dgm:spPr/>
      <dgm:t>
        <a:bodyPr/>
        <a:lstStyle/>
        <a:p>
          <a:endParaRPr lang="ru-RU"/>
        </a:p>
      </dgm:t>
    </dgm:pt>
    <dgm:pt modelId="{D105AAFF-7AE9-41FE-A95C-E46D04014C03}" type="sibTrans" cxnId="{B22AEF1E-D6FE-45AC-8066-AAC19D7A4704}">
      <dgm:prSet/>
      <dgm:spPr/>
      <dgm:t>
        <a:bodyPr/>
        <a:lstStyle/>
        <a:p>
          <a:endParaRPr lang="ru-RU"/>
        </a:p>
      </dgm:t>
    </dgm:pt>
    <dgm:pt modelId="{EBA9B6FD-CC22-4C90-AB86-ACF0DDDBDEA0}">
      <dgm:prSet custT="1"/>
      <dgm:spPr/>
      <dgm:t>
        <a:bodyPr/>
        <a:lstStyle/>
        <a:p>
          <a:pPr rtl="0"/>
          <a:r>
            <a:rPr lang="ru-RU" sz="2400" dirty="0" smtClean="0"/>
            <a:t>обработка пластмасс</a:t>
          </a:r>
          <a:endParaRPr lang="ru-RU" sz="2400" dirty="0"/>
        </a:p>
      </dgm:t>
    </dgm:pt>
    <dgm:pt modelId="{3BB3AEF4-AB2E-43CE-984F-D1DFDE55BAFC}" type="parTrans" cxnId="{20B2A78D-8F04-4BBD-939D-9DA52F7193D3}">
      <dgm:prSet/>
      <dgm:spPr/>
      <dgm:t>
        <a:bodyPr/>
        <a:lstStyle/>
        <a:p>
          <a:endParaRPr lang="ru-RU"/>
        </a:p>
      </dgm:t>
    </dgm:pt>
    <dgm:pt modelId="{48F689E6-5B2C-4230-A5C9-4EAA7A01F71D}" type="sibTrans" cxnId="{20B2A78D-8F04-4BBD-939D-9DA52F7193D3}">
      <dgm:prSet/>
      <dgm:spPr/>
      <dgm:t>
        <a:bodyPr/>
        <a:lstStyle/>
        <a:p>
          <a:endParaRPr lang="ru-RU"/>
        </a:p>
      </dgm:t>
    </dgm:pt>
    <dgm:pt modelId="{538F5AD3-B065-47AD-AFB7-0835C63A6996}">
      <dgm:prSet custT="1"/>
      <dgm:spPr/>
      <dgm:t>
        <a:bodyPr/>
        <a:lstStyle/>
        <a:p>
          <a:pPr rtl="0"/>
          <a:r>
            <a:rPr lang="ru-RU" sz="2400" dirty="0" smtClean="0"/>
            <a:t>легкая промышленность</a:t>
          </a:r>
          <a:endParaRPr lang="ru-RU" sz="2400" dirty="0"/>
        </a:p>
      </dgm:t>
    </dgm:pt>
    <dgm:pt modelId="{FD342A0F-5020-44E5-9B14-2ACFE8E5616D}" type="parTrans" cxnId="{150F362B-C069-4C04-8DD0-3F3A2D16D2CF}">
      <dgm:prSet/>
      <dgm:spPr/>
      <dgm:t>
        <a:bodyPr/>
        <a:lstStyle/>
        <a:p>
          <a:endParaRPr lang="ru-RU"/>
        </a:p>
      </dgm:t>
    </dgm:pt>
    <dgm:pt modelId="{E9E53925-E41A-4017-A368-D8898E39FBDA}" type="sibTrans" cxnId="{150F362B-C069-4C04-8DD0-3F3A2D16D2CF}">
      <dgm:prSet/>
      <dgm:spPr/>
      <dgm:t>
        <a:bodyPr/>
        <a:lstStyle/>
        <a:p>
          <a:endParaRPr lang="ru-RU"/>
        </a:p>
      </dgm:t>
    </dgm:pt>
    <dgm:pt modelId="{6C59AF4B-4137-49AC-A5D6-F05E8A64B632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rgbClr val="FF0000"/>
              </a:solidFill>
            </a:rPr>
            <a:t>≈88% от общего объема производства!!!</a:t>
          </a:r>
          <a:endParaRPr lang="ru-RU" sz="2800" b="1" dirty="0"/>
        </a:p>
      </dgm:t>
    </dgm:pt>
    <dgm:pt modelId="{141B4A6D-04B9-4040-99A9-98895CAF2562}" type="parTrans" cxnId="{E5FC9D36-A738-4871-A816-5A76F14EF3B6}">
      <dgm:prSet/>
      <dgm:spPr/>
      <dgm:t>
        <a:bodyPr/>
        <a:lstStyle/>
        <a:p>
          <a:endParaRPr lang="ru-RU"/>
        </a:p>
      </dgm:t>
    </dgm:pt>
    <dgm:pt modelId="{2ECDE4A9-3988-4DBD-8C60-ED6DEE88E350}" type="sibTrans" cxnId="{E5FC9D36-A738-4871-A816-5A76F14EF3B6}">
      <dgm:prSet/>
      <dgm:spPr/>
      <dgm:t>
        <a:bodyPr/>
        <a:lstStyle/>
        <a:p>
          <a:endParaRPr lang="ru-RU"/>
        </a:p>
      </dgm:t>
    </dgm:pt>
    <dgm:pt modelId="{B2341FE0-BBAB-4450-9091-4A8912A2A21B}" type="pres">
      <dgm:prSet presAssocID="{800ECB07-458F-44B4-9CED-D817A40BF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207C1-8C73-45D6-8A6B-097BA93FA77C}" type="pres">
      <dgm:prSet presAssocID="{386CA306-E0B6-46EB-9C5B-E3C4D0C376CD}" presName="linNode" presStyleCnt="0"/>
      <dgm:spPr/>
    </dgm:pt>
    <dgm:pt modelId="{28DDBA2D-EA96-41E7-A26E-930977BE24FB}" type="pres">
      <dgm:prSet presAssocID="{386CA306-E0B6-46EB-9C5B-E3C4D0C376CD}" presName="parentText" presStyleLbl="node1" presStyleIdx="0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200BE-5A3F-451A-A2D6-6D70E18DF39E}" type="pres">
      <dgm:prSet presAssocID="{88283C95-D865-44F8-B5F4-C61687863E0F}" presName="sp" presStyleCnt="0"/>
      <dgm:spPr/>
    </dgm:pt>
    <dgm:pt modelId="{EC3616A9-4708-4EBD-B563-ADD5EF515A81}" type="pres">
      <dgm:prSet presAssocID="{7E757420-DDA6-423F-8760-7AE05D71BE6E}" presName="linNode" presStyleCnt="0"/>
      <dgm:spPr/>
    </dgm:pt>
    <dgm:pt modelId="{A53D8F99-EB86-4D21-A7A6-3063D31E8749}" type="pres">
      <dgm:prSet presAssocID="{7E757420-DDA6-423F-8760-7AE05D71BE6E}" presName="parentText" presStyleLbl="node1" presStyleIdx="1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4B269-C772-41B6-9ACC-D9E88DA2B418}" type="pres">
      <dgm:prSet presAssocID="{C4821BC4-CF31-4F95-A241-264669FBEF5B}" presName="sp" presStyleCnt="0"/>
      <dgm:spPr/>
    </dgm:pt>
    <dgm:pt modelId="{2C6757A3-C1A5-4E32-B09C-111C0CA9467B}" type="pres">
      <dgm:prSet presAssocID="{58239CBA-938E-442A-8872-9671D019D9B6}" presName="linNode" presStyleCnt="0"/>
      <dgm:spPr/>
    </dgm:pt>
    <dgm:pt modelId="{88FAE0B9-FC44-4494-AFF1-D4BE35A6DC64}" type="pres">
      <dgm:prSet presAssocID="{58239CBA-938E-442A-8872-9671D019D9B6}" presName="parentText" presStyleLbl="node1" presStyleIdx="2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A1F06-7FE1-4F92-8E8D-DDE6E8039514}" type="pres">
      <dgm:prSet presAssocID="{482F63BA-5B9F-4689-9FB4-A617A416D90F}" presName="sp" presStyleCnt="0"/>
      <dgm:spPr/>
    </dgm:pt>
    <dgm:pt modelId="{A5CFEAE5-5186-4DD6-9DA1-98B98886BF69}" type="pres">
      <dgm:prSet presAssocID="{C8758768-F137-4836-A5B1-FED66D65C897}" presName="linNode" presStyleCnt="0"/>
      <dgm:spPr/>
    </dgm:pt>
    <dgm:pt modelId="{9205E098-176B-4305-977B-5394CA6E4E0A}" type="pres">
      <dgm:prSet presAssocID="{C8758768-F137-4836-A5B1-FED66D65C897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C5128-18BD-44E9-BE76-52411D7D0060}" type="pres">
      <dgm:prSet presAssocID="{3E742FB0-B7A5-4B99-85DA-631733C8BED4}" presName="sp" presStyleCnt="0"/>
      <dgm:spPr/>
    </dgm:pt>
    <dgm:pt modelId="{123DB43C-C031-497D-9EBE-4B75B88E039B}" type="pres">
      <dgm:prSet presAssocID="{4933804C-7DBA-4C39-BE74-B5625F7F6AAC}" presName="linNode" presStyleCnt="0"/>
      <dgm:spPr/>
    </dgm:pt>
    <dgm:pt modelId="{18C1AEE9-B666-4849-B370-8267C075CC82}" type="pres">
      <dgm:prSet presAssocID="{4933804C-7DBA-4C39-BE74-B5625F7F6AAC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F4F12-39E4-45B8-9A0C-C17E996ABF41}" type="pres">
      <dgm:prSet presAssocID="{D105AAFF-7AE9-41FE-A95C-E46D04014C03}" presName="sp" presStyleCnt="0"/>
      <dgm:spPr/>
    </dgm:pt>
    <dgm:pt modelId="{674E6727-2B12-438F-B2E1-A9E9D9127D87}" type="pres">
      <dgm:prSet presAssocID="{EBA9B6FD-CC22-4C90-AB86-ACF0DDDBDEA0}" presName="linNode" presStyleCnt="0"/>
      <dgm:spPr/>
    </dgm:pt>
    <dgm:pt modelId="{8C146BF4-459A-4C5E-957F-ACB03E299038}" type="pres">
      <dgm:prSet presAssocID="{EBA9B6FD-CC22-4C90-AB86-ACF0DDDBDEA0}" presName="parentText" presStyleLbl="node1" presStyleIdx="5" presStyleCnt="8" custScaleX="277778" custLinFactNeighborX="1973" custLinFactNeighborY="-4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CF3ED-31F4-4949-A792-4C91BD37D78E}" type="pres">
      <dgm:prSet presAssocID="{48F689E6-5B2C-4230-A5C9-4EAA7A01F71D}" presName="sp" presStyleCnt="0"/>
      <dgm:spPr/>
    </dgm:pt>
    <dgm:pt modelId="{25D0B21A-E45C-4686-8807-DB8F8B47A392}" type="pres">
      <dgm:prSet presAssocID="{538F5AD3-B065-47AD-AFB7-0835C63A6996}" presName="linNode" presStyleCnt="0"/>
      <dgm:spPr/>
    </dgm:pt>
    <dgm:pt modelId="{B5C943B5-E847-4966-BA10-F0D03952270B}" type="pres">
      <dgm:prSet presAssocID="{538F5AD3-B065-47AD-AFB7-0835C63A6996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C51CC-F83D-48F5-A252-6C31C7C3D68B}" type="pres">
      <dgm:prSet presAssocID="{E9E53925-E41A-4017-A368-D8898E39FBDA}" presName="sp" presStyleCnt="0"/>
      <dgm:spPr/>
    </dgm:pt>
    <dgm:pt modelId="{EA3348CD-FDB9-44CA-9401-0BD579B22624}" type="pres">
      <dgm:prSet presAssocID="{6C59AF4B-4137-49AC-A5D6-F05E8A64B632}" presName="linNode" presStyleCnt="0"/>
      <dgm:spPr/>
    </dgm:pt>
    <dgm:pt modelId="{54C041A6-6EC6-4425-888C-6635D12EA449}" type="pres">
      <dgm:prSet presAssocID="{6C59AF4B-4137-49AC-A5D6-F05E8A64B632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F362B-C069-4C04-8DD0-3F3A2D16D2CF}" srcId="{800ECB07-458F-44B4-9CED-D817A40BF2BA}" destId="{538F5AD3-B065-47AD-AFB7-0835C63A6996}" srcOrd="6" destOrd="0" parTransId="{FD342A0F-5020-44E5-9B14-2ACFE8E5616D}" sibTransId="{E9E53925-E41A-4017-A368-D8898E39FBDA}"/>
    <dgm:cxn modelId="{C5437DB3-52CE-4D16-A5CE-809C63DFCABC}" srcId="{800ECB07-458F-44B4-9CED-D817A40BF2BA}" destId="{7E757420-DDA6-423F-8760-7AE05D71BE6E}" srcOrd="1" destOrd="0" parTransId="{AD824252-A088-412C-8AD8-2AABCEA9E32F}" sibTransId="{C4821BC4-CF31-4F95-A241-264669FBEF5B}"/>
    <dgm:cxn modelId="{2A6D2AA3-8872-4AFD-8361-BE85C7ABD124}" type="presOf" srcId="{58239CBA-938E-442A-8872-9671D019D9B6}" destId="{88FAE0B9-FC44-4494-AFF1-D4BE35A6DC64}" srcOrd="0" destOrd="0" presId="urn:microsoft.com/office/officeart/2005/8/layout/vList5"/>
    <dgm:cxn modelId="{B50630BA-962C-42DA-9810-41417A1A0DCC}" type="presOf" srcId="{800ECB07-458F-44B4-9CED-D817A40BF2BA}" destId="{B2341FE0-BBAB-4450-9091-4A8912A2A21B}" srcOrd="0" destOrd="0" presId="urn:microsoft.com/office/officeart/2005/8/layout/vList5"/>
    <dgm:cxn modelId="{65B77866-7B4A-45C8-9269-4708CF277F34}" type="presOf" srcId="{EBA9B6FD-CC22-4C90-AB86-ACF0DDDBDEA0}" destId="{8C146BF4-459A-4C5E-957F-ACB03E299038}" srcOrd="0" destOrd="0" presId="urn:microsoft.com/office/officeart/2005/8/layout/vList5"/>
    <dgm:cxn modelId="{FAE70374-1EEC-4FF5-A80C-7D328150BF43}" srcId="{800ECB07-458F-44B4-9CED-D817A40BF2BA}" destId="{58239CBA-938E-442A-8872-9671D019D9B6}" srcOrd="2" destOrd="0" parTransId="{BB5A62AC-F393-483B-8143-382F98ADC58B}" sibTransId="{482F63BA-5B9F-4689-9FB4-A617A416D90F}"/>
    <dgm:cxn modelId="{E5FC9D36-A738-4871-A816-5A76F14EF3B6}" srcId="{800ECB07-458F-44B4-9CED-D817A40BF2BA}" destId="{6C59AF4B-4137-49AC-A5D6-F05E8A64B632}" srcOrd="7" destOrd="0" parTransId="{141B4A6D-04B9-4040-99A9-98895CAF2562}" sibTransId="{2ECDE4A9-3988-4DBD-8C60-ED6DEE88E350}"/>
    <dgm:cxn modelId="{75D6D369-18EF-4F29-941B-88C24250DAF9}" type="presOf" srcId="{6C59AF4B-4137-49AC-A5D6-F05E8A64B632}" destId="{54C041A6-6EC6-4425-888C-6635D12EA449}" srcOrd="0" destOrd="0" presId="urn:microsoft.com/office/officeart/2005/8/layout/vList5"/>
    <dgm:cxn modelId="{196C0F4A-3C54-47C8-A4AA-DA934DD00E0E}" type="presOf" srcId="{4933804C-7DBA-4C39-BE74-B5625F7F6AAC}" destId="{18C1AEE9-B666-4849-B370-8267C075CC82}" srcOrd="0" destOrd="0" presId="urn:microsoft.com/office/officeart/2005/8/layout/vList5"/>
    <dgm:cxn modelId="{077050FF-6C88-477A-9F47-C6C638877274}" type="presOf" srcId="{386CA306-E0B6-46EB-9C5B-E3C4D0C376CD}" destId="{28DDBA2D-EA96-41E7-A26E-930977BE24FB}" srcOrd="0" destOrd="0" presId="urn:microsoft.com/office/officeart/2005/8/layout/vList5"/>
    <dgm:cxn modelId="{FF2E4745-836C-4D96-A0DB-D4B793C8C9D0}" type="presOf" srcId="{7E757420-DDA6-423F-8760-7AE05D71BE6E}" destId="{A53D8F99-EB86-4D21-A7A6-3063D31E8749}" srcOrd="0" destOrd="0" presId="urn:microsoft.com/office/officeart/2005/8/layout/vList5"/>
    <dgm:cxn modelId="{20B2A78D-8F04-4BBD-939D-9DA52F7193D3}" srcId="{800ECB07-458F-44B4-9CED-D817A40BF2BA}" destId="{EBA9B6FD-CC22-4C90-AB86-ACF0DDDBDEA0}" srcOrd="5" destOrd="0" parTransId="{3BB3AEF4-AB2E-43CE-984F-D1DFDE55BAFC}" sibTransId="{48F689E6-5B2C-4230-A5C9-4EAA7A01F71D}"/>
    <dgm:cxn modelId="{03582D2D-328C-40FC-B0CC-3E54F2040E37}" srcId="{800ECB07-458F-44B4-9CED-D817A40BF2BA}" destId="{C8758768-F137-4836-A5B1-FED66D65C897}" srcOrd="3" destOrd="0" parTransId="{755DFE56-F6BF-4B6C-9E14-03308A116A9C}" sibTransId="{3E742FB0-B7A5-4B99-85DA-631733C8BED4}"/>
    <dgm:cxn modelId="{B22AEF1E-D6FE-45AC-8066-AAC19D7A4704}" srcId="{800ECB07-458F-44B4-9CED-D817A40BF2BA}" destId="{4933804C-7DBA-4C39-BE74-B5625F7F6AAC}" srcOrd="4" destOrd="0" parTransId="{180A9237-5730-47C2-8466-BD13240314DF}" sibTransId="{D105AAFF-7AE9-41FE-A95C-E46D04014C03}"/>
    <dgm:cxn modelId="{D445627C-3F89-494D-A997-D0D72EC6CD87}" srcId="{800ECB07-458F-44B4-9CED-D817A40BF2BA}" destId="{386CA306-E0B6-46EB-9C5B-E3C4D0C376CD}" srcOrd="0" destOrd="0" parTransId="{2FCCDEC7-B2C4-41AA-B84A-268320BC531B}" sibTransId="{88283C95-D865-44F8-B5F4-C61687863E0F}"/>
    <dgm:cxn modelId="{3AC26EDA-87FB-4787-8193-D14388818476}" type="presOf" srcId="{C8758768-F137-4836-A5B1-FED66D65C897}" destId="{9205E098-176B-4305-977B-5394CA6E4E0A}" srcOrd="0" destOrd="0" presId="urn:microsoft.com/office/officeart/2005/8/layout/vList5"/>
    <dgm:cxn modelId="{512CF2F7-D4B2-4E65-A64B-8FC306E56044}" type="presOf" srcId="{538F5AD3-B065-47AD-AFB7-0835C63A6996}" destId="{B5C943B5-E847-4966-BA10-F0D03952270B}" srcOrd="0" destOrd="0" presId="urn:microsoft.com/office/officeart/2005/8/layout/vList5"/>
    <dgm:cxn modelId="{21B5B75E-3406-4330-9979-BECA3CE346F5}" type="presParOf" srcId="{B2341FE0-BBAB-4450-9091-4A8912A2A21B}" destId="{718207C1-8C73-45D6-8A6B-097BA93FA77C}" srcOrd="0" destOrd="0" presId="urn:microsoft.com/office/officeart/2005/8/layout/vList5"/>
    <dgm:cxn modelId="{9A18D2C0-ADEF-4732-BC1C-7721CC27049E}" type="presParOf" srcId="{718207C1-8C73-45D6-8A6B-097BA93FA77C}" destId="{28DDBA2D-EA96-41E7-A26E-930977BE24FB}" srcOrd="0" destOrd="0" presId="urn:microsoft.com/office/officeart/2005/8/layout/vList5"/>
    <dgm:cxn modelId="{0857A85D-BF13-4A03-90CF-825722E5DA56}" type="presParOf" srcId="{B2341FE0-BBAB-4450-9091-4A8912A2A21B}" destId="{045200BE-5A3F-451A-A2D6-6D70E18DF39E}" srcOrd="1" destOrd="0" presId="urn:microsoft.com/office/officeart/2005/8/layout/vList5"/>
    <dgm:cxn modelId="{73A3FAA6-7E6B-430E-B4C3-5395E05FD305}" type="presParOf" srcId="{B2341FE0-BBAB-4450-9091-4A8912A2A21B}" destId="{EC3616A9-4708-4EBD-B563-ADD5EF515A81}" srcOrd="2" destOrd="0" presId="urn:microsoft.com/office/officeart/2005/8/layout/vList5"/>
    <dgm:cxn modelId="{54C3FB8C-3A06-40BA-8187-8ABC975BCD4C}" type="presParOf" srcId="{EC3616A9-4708-4EBD-B563-ADD5EF515A81}" destId="{A53D8F99-EB86-4D21-A7A6-3063D31E8749}" srcOrd="0" destOrd="0" presId="urn:microsoft.com/office/officeart/2005/8/layout/vList5"/>
    <dgm:cxn modelId="{6045F612-36C0-49A1-9E37-824E461815B3}" type="presParOf" srcId="{B2341FE0-BBAB-4450-9091-4A8912A2A21B}" destId="{61A4B269-C772-41B6-9ACC-D9E88DA2B418}" srcOrd="3" destOrd="0" presId="urn:microsoft.com/office/officeart/2005/8/layout/vList5"/>
    <dgm:cxn modelId="{1F053DF9-73B4-40E9-A177-A84944E3D88E}" type="presParOf" srcId="{B2341FE0-BBAB-4450-9091-4A8912A2A21B}" destId="{2C6757A3-C1A5-4E32-B09C-111C0CA9467B}" srcOrd="4" destOrd="0" presId="urn:microsoft.com/office/officeart/2005/8/layout/vList5"/>
    <dgm:cxn modelId="{28615140-BDAA-4983-B1D9-6FF674BCC267}" type="presParOf" srcId="{2C6757A3-C1A5-4E32-B09C-111C0CA9467B}" destId="{88FAE0B9-FC44-4494-AFF1-D4BE35A6DC64}" srcOrd="0" destOrd="0" presId="urn:microsoft.com/office/officeart/2005/8/layout/vList5"/>
    <dgm:cxn modelId="{1BB128FD-38FA-4536-866C-6F15B75BE262}" type="presParOf" srcId="{B2341FE0-BBAB-4450-9091-4A8912A2A21B}" destId="{5DBA1F06-7FE1-4F92-8E8D-DDE6E8039514}" srcOrd="5" destOrd="0" presId="urn:microsoft.com/office/officeart/2005/8/layout/vList5"/>
    <dgm:cxn modelId="{AC3609E1-7298-44BD-8199-81B01A0541C3}" type="presParOf" srcId="{B2341FE0-BBAB-4450-9091-4A8912A2A21B}" destId="{A5CFEAE5-5186-4DD6-9DA1-98B98886BF69}" srcOrd="6" destOrd="0" presId="urn:microsoft.com/office/officeart/2005/8/layout/vList5"/>
    <dgm:cxn modelId="{DCD7AA26-464E-42A6-9C56-B97426D0D78F}" type="presParOf" srcId="{A5CFEAE5-5186-4DD6-9DA1-98B98886BF69}" destId="{9205E098-176B-4305-977B-5394CA6E4E0A}" srcOrd="0" destOrd="0" presId="urn:microsoft.com/office/officeart/2005/8/layout/vList5"/>
    <dgm:cxn modelId="{025CC378-DDE0-4E1A-80BE-EF715C19FB85}" type="presParOf" srcId="{B2341FE0-BBAB-4450-9091-4A8912A2A21B}" destId="{492C5128-18BD-44E9-BE76-52411D7D0060}" srcOrd="7" destOrd="0" presId="urn:microsoft.com/office/officeart/2005/8/layout/vList5"/>
    <dgm:cxn modelId="{20AE02A0-46E3-4BA8-9C40-111F01767017}" type="presParOf" srcId="{B2341FE0-BBAB-4450-9091-4A8912A2A21B}" destId="{123DB43C-C031-497D-9EBE-4B75B88E039B}" srcOrd="8" destOrd="0" presId="urn:microsoft.com/office/officeart/2005/8/layout/vList5"/>
    <dgm:cxn modelId="{CC949CCC-AFB4-423D-8ABD-C5A04626501C}" type="presParOf" srcId="{123DB43C-C031-497D-9EBE-4B75B88E039B}" destId="{18C1AEE9-B666-4849-B370-8267C075CC82}" srcOrd="0" destOrd="0" presId="urn:microsoft.com/office/officeart/2005/8/layout/vList5"/>
    <dgm:cxn modelId="{1A2C8510-214C-46EE-B665-9A394B416594}" type="presParOf" srcId="{B2341FE0-BBAB-4450-9091-4A8912A2A21B}" destId="{7FBF4F12-39E4-45B8-9A0C-C17E996ABF41}" srcOrd="9" destOrd="0" presId="urn:microsoft.com/office/officeart/2005/8/layout/vList5"/>
    <dgm:cxn modelId="{B492AE9C-3106-4FF1-B74F-B75FEC43AF5E}" type="presParOf" srcId="{B2341FE0-BBAB-4450-9091-4A8912A2A21B}" destId="{674E6727-2B12-438F-B2E1-A9E9D9127D87}" srcOrd="10" destOrd="0" presId="urn:microsoft.com/office/officeart/2005/8/layout/vList5"/>
    <dgm:cxn modelId="{84955248-1F65-40E0-83B9-BCD8C3AB1D13}" type="presParOf" srcId="{674E6727-2B12-438F-B2E1-A9E9D9127D87}" destId="{8C146BF4-459A-4C5E-957F-ACB03E299038}" srcOrd="0" destOrd="0" presId="urn:microsoft.com/office/officeart/2005/8/layout/vList5"/>
    <dgm:cxn modelId="{6D7989D4-8EEE-46F3-BD72-40B430EDD792}" type="presParOf" srcId="{B2341FE0-BBAB-4450-9091-4A8912A2A21B}" destId="{F5DCF3ED-31F4-4949-A792-4C91BD37D78E}" srcOrd="11" destOrd="0" presId="urn:microsoft.com/office/officeart/2005/8/layout/vList5"/>
    <dgm:cxn modelId="{60F888FB-757E-4A56-91A2-A9891AF64D90}" type="presParOf" srcId="{B2341FE0-BBAB-4450-9091-4A8912A2A21B}" destId="{25D0B21A-E45C-4686-8807-DB8F8B47A392}" srcOrd="12" destOrd="0" presId="urn:microsoft.com/office/officeart/2005/8/layout/vList5"/>
    <dgm:cxn modelId="{2609A0D4-5BA2-43D7-914E-D974E80EFD23}" type="presParOf" srcId="{25D0B21A-E45C-4686-8807-DB8F8B47A392}" destId="{B5C943B5-E847-4966-BA10-F0D03952270B}" srcOrd="0" destOrd="0" presId="urn:microsoft.com/office/officeart/2005/8/layout/vList5"/>
    <dgm:cxn modelId="{F41C6396-E8DA-4651-A622-F9B415F8A8BC}" type="presParOf" srcId="{B2341FE0-BBAB-4450-9091-4A8912A2A21B}" destId="{7CBC51CC-F83D-48F5-A252-6C31C7C3D68B}" srcOrd="13" destOrd="0" presId="urn:microsoft.com/office/officeart/2005/8/layout/vList5"/>
    <dgm:cxn modelId="{3C5F71CC-C0EC-44BF-BF52-2751BA361589}" type="presParOf" srcId="{B2341FE0-BBAB-4450-9091-4A8912A2A21B}" destId="{EA3348CD-FDB9-44CA-9401-0BD579B22624}" srcOrd="14" destOrd="0" presId="urn:microsoft.com/office/officeart/2005/8/layout/vList5"/>
    <dgm:cxn modelId="{73D7A9B0-61AA-4C97-AAA4-B66B8C73DE82}" type="presParOf" srcId="{EA3348CD-FDB9-44CA-9401-0BD579B22624}" destId="{54C041A6-6EC6-4425-888C-6635D12EA4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EC119D-74D3-45AC-82FE-7489EE0015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2DBEFB8-A685-4F94-A3BD-3580B4FB134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/>
            <a:t>Развитие инфраструктуры по поддержке малого и среднего предпринимательства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F71868-0117-4AD5-B179-6B9689C34935}" type="parTrans" cxnId="{B35BEB99-6686-4512-8535-95C12D9751A6}">
      <dgm:prSet/>
      <dgm:spPr/>
      <dgm:t>
        <a:bodyPr/>
        <a:lstStyle/>
        <a:p>
          <a:endParaRPr lang="ru-RU"/>
        </a:p>
      </dgm:t>
    </dgm:pt>
    <dgm:pt modelId="{C518EFF0-ABB0-4B92-BE51-CE09A0E37A91}" type="sibTrans" cxnId="{B35BEB99-6686-4512-8535-95C12D9751A6}">
      <dgm:prSet/>
      <dgm:spPr/>
      <dgm:t>
        <a:bodyPr/>
        <a:lstStyle/>
        <a:p>
          <a:endParaRPr lang="ru-RU"/>
        </a:p>
      </dgm:t>
    </dgm:pt>
    <dgm:pt modelId="{5A17E3D6-6CD9-4F00-970C-A5985597D097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1" dirty="0" smtClean="0"/>
            <a:t>Развитие кооперационных связей между крупным и малым бизнесом в регионе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CFE76-E058-4429-9BD4-83E3FE171060}" type="parTrans" cxnId="{6710A788-093B-4F0B-8964-05E177A0AFBF}">
      <dgm:prSet/>
      <dgm:spPr/>
      <dgm:t>
        <a:bodyPr/>
        <a:lstStyle/>
        <a:p>
          <a:endParaRPr lang="ru-RU"/>
        </a:p>
      </dgm:t>
    </dgm:pt>
    <dgm:pt modelId="{57DB064D-6A33-4D0C-B8C8-AEED0DCD003C}" type="sibTrans" cxnId="{6710A788-093B-4F0B-8964-05E177A0AFBF}">
      <dgm:prSet/>
      <dgm:spPr/>
      <dgm:t>
        <a:bodyPr/>
        <a:lstStyle/>
        <a:p>
          <a:endParaRPr lang="ru-RU"/>
        </a:p>
      </dgm:t>
    </dgm:pt>
    <dgm:pt modelId="{0C7183EA-BE92-41C7-907E-9FA5AE0684A4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/>
            <a:t>Реализация государственной политики по увеличению доли МСП в закупках компаний с государственным участием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51806-BF74-4469-9B69-FB6EAAD8CC57}" type="sibTrans" cxnId="{78CC3D45-BEAE-4973-87E2-CD316D68D55B}">
      <dgm:prSet/>
      <dgm:spPr/>
      <dgm:t>
        <a:bodyPr/>
        <a:lstStyle/>
        <a:p>
          <a:endParaRPr lang="ru-RU"/>
        </a:p>
      </dgm:t>
    </dgm:pt>
    <dgm:pt modelId="{A658CE69-C4FA-42B6-8601-C52C51FF395E}" type="parTrans" cxnId="{78CC3D45-BEAE-4973-87E2-CD316D68D55B}">
      <dgm:prSet/>
      <dgm:spPr/>
      <dgm:t>
        <a:bodyPr/>
        <a:lstStyle/>
        <a:p>
          <a:endParaRPr lang="ru-RU"/>
        </a:p>
      </dgm:t>
    </dgm:pt>
    <dgm:pt modelId="{DD7F4121-812F-47B6-B75F-DD0B9AF4428E}" type="pres">
      <dgm:prSet presAssocID="{FBEC119D-74D3-45AC-82FE-7489EE0015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EC95EC0-18EC-4C75-BE70-B4B5112E05E5}" type="pres">
      <dgm:prSet presAssocID="{FBEC119D-74D3-45AC-82FE-7489EE0015C1}" presName="Name1" presStyleCnt="0"/>
      <dgm:spPr/>
    </dgm:pt>
    <dgm:pt modelId="{0BB3A2DA-BAC1-4D62-ADD7-397C074B24AE}" type="pres">
      <dgm:prSet presAssocID="{FBEC119D-74D3-45AC-82FE-7489EE0015C1}" presName="cycle" presStyleCnt="0"/>
      <dgm:spPr/>
    </dgm:pt>
    <dgm:pt modelId="{C17274C7-3C18-4BE2-98D5-F211FA1CA851}" type="pres">
      <dgm:prSet presAssocID="{FBEC119D-74D3-45AC-82FE-7489EE0015C1}" presName="srcNode" presStyleLbl="node1" presStyleIdx="0" presStyleCnt="3"/>
      <dgm:spPr/>
    </dgm:pt>
    <dgm:pt modelId="{57A5B71D-CCC1-4745-98B6-13C145CB41BB}" type="pres">
      <dgm:prSet presAssocID="{FBEC119D-74D3-45AC-82FE-7489EE0015C1}" presName="conn" presStyleLbl="parChTrans1D2" presStyleIdx="0" presStyleCnt="1"/>
      <dgm:spPr/>
      <dgm:t>
        <a:bodyPr/>
        <a:lstStyle/>
        <a:p>
          <a:endParaRPr lang="ru-RU"/>
        </a:p>
      </dgm:t>
    </dgm:pt>
    <dgm:pt modelId="{29A39EA8-E6F4-46BD-967D-0B46C2289B46}" type="pres">
      <dgm:prSet presAssocID="{FBEC119D-74D3-45AC-82FE-7489EE0015C1}" presName="extraNode" presStyleLbl="node1" presStyleIdx="0" presStyleCnt="3"/>
      <dgm:spPr/>
    </dgm:pt>
    <dgm:pt modelId="{C19D5282-438A-4597-B03F-DC257F1DC509}" type="pres">
      <dgm:prSet presAssocID="{FBEC119D-74D3-45AC-82FE-7489EE0015C1}" presName="dstNode" presStyleLbl="node1" presStyleIdx="0" presStyleCnt="3"/>
      <dgm:spPr/>
    </dgm:pt>
    <dgm:pt modelId="{EDD35D16-CBD5-4A3C-AA45-DC555761B873}" type="pres">
      <dgm:prSet presAssocID="{42DBEFB8-A685-4F94-A3BD-3580B4FB134F}" presName="text_1" presStyleLbl="node1" presStyleIdx="0" presStyleCnt="3" custScaleY="102521" custLinFactNeighborX="-204" custLinFactNeighborY="-25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4E812-B8A3-41DB-9C5A-C39DEC3AEB64}" type="pres">
      <dgm:prSet presAssocID="{42DBEFB8-A685-4F94-A3BD-3580B4FB134F}" presName="accent_1" presStyleCnt="0"/>
      <dgm:spPr/>
    </dgm:pt>
    <dgm:pt modelId="{D915C9D4-DD91-46CB-BCFD-2241919D9F25}" type="pres">
      <dgm:prSet presAssocID="{42DBEFB8-A685-4F94-A3BD-3580B4FB134F}" presName="accentRepeatNode" presStyleLbl="solidFgAcc1" presStyleIdx="0" presStyleCnt="3" custLinFactNeighborX="4492" custLinFactNeighborY="-20466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BDB491-9926-4D3F-8499-9ADC0BFE6719}" type="pres">
      <dgm:prSet presAssocID="{5A17E3D6-6CD9-4F00-970C-A5985597D097}" presName="text_2" presStyleLbl="node1" presStyleIdx="1" presStyleCnt="3" custScaleX="102462" custScaleY="111923" custLinFactNeighborX="-1693" custLinFactNeighborY="-26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2E144-2605-4A84-BDE4-7646FDB84684}" type="pres">
      <dgm:prSet presAssocID="{5A17E3D6-6CD9-4F00-970C-A5985597D097}" presName="accent_2" presStyleCnt="0"/>
      <dgm:spPr/>
    </dgm:pt>
    <dgm:pt modelId="{F4F0D561-A143-484A-A652-BA7A32CF5E3E}" type="pres">
      <dgm:prSet presAssocID="{5A17E3D6-6CD9-4F00-970C-A5985597D097}" presName="accentRepeatNode" presStyleLbl="solidFgAcc1" presStyleIdx="1" presStyleCnt="3" custLinFactNeighborX="-1468" custLinFactNeighborY="-1644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BA4BCD-0477-4145-8AFA-09F56A9F2EBE}" type="pres">
      <dgm:prSet presAssocID="{0C7183EA-BE92-41C7-907E-9FA5AE0684A4}" presName="text_3" presStyleLbl="node1" presStyleIdx="2" presStyleCnt="3" custScaleX="96353" custScaleY="104950" custLinFactNeighborX="1595" custLinFactNeighborY="-14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A1099-ADF9-4E27-B8E1-A27180135E0D}" type="pres">
      <dgm:prSet presAssocID="{0C7183EA-BE92-41C7-907E-9FA5AE0684A4}" presName="accent_3" presStyleCnt="0"/>
      <dgm:spPr/>
    </dgm:pt>
    <dgm:pt modelId="{178E8A3C-87A8-427F-B589-1EE841A93756}" type="pres">
      <dgm:prSet presAssocID="{0C7183EA-BE92-41C7-907E-9FA5AE0684A4}" presName="accentRepeatNode" presStyleLbl="solidFgAcc1" presStyleIdx="2" presStyleCnt="3" custScaleX="100000" custScaleY="97138" custLinFactNeighborX="3595" custLinFactNeighborY="-13860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35BEB99-6686-4512-8535-95C12D9751A6}" srcId="{FBEC119D-74D3-45AC-82FE-7489EE0015C1}" destId="{42DBEFB8-A685-4F94-A3BD-3580B4FB134F}" srcOrd="0" destOrd="0" parTransId="{D9F71868-0117-4AD5-B179-6B9689C34935}" sibTransId="{C518EFF0-ABB0-4B92-BE51-CE09A0E37A91}"/>
    <dgm:cxn modelId="{D2720B96-1CF2-4F86-A34E-1EB4E3B4C033}" type="presOf" srcId="{42DBEFB8-A685-4F94-A3BD-3580B4FB134F}" destId="{EDD35D16-CBD5-4A3C-AA45-DC555761B873}" srcOrd="0" destOrd="0" presId="urn:microsoft.com/office/officeart/2008/layout/VerticalCurvedList"/>
    <dgm:cxn modelId="{F130962F-93F6-452F-A3B7-B97602078A1C}" type="presOf" srcId="{C518EFF0-ABB0-4B92-BE51-CE09A0E37A91}" destId="{57A5B71D-CCC1-4745-98B6-13C145CB41BB}" srcOrd="0" destOrd="0" presId="urn:microsoft.com/office/officeart/2008/layout/VerticalCurvedList"/>
    <dgm:cxn modelId="{90F9C397-45D4-43E4-A737-F3F3DF38802E}" type="presOf" srcId="{5A17E3D6-6CD9-4F00-970C-A5985597D097}" destId="{91BDB491-9926-4D3F-8499-9ADC0BFE6719}" srcOrd="0" destOrd="0" presId="urn:microsoft.com/office/officeart/2008/layout/VerticalCurvedList"/>
    <dgm:cxn modelId="{61E903EA-56C5-4188-B16E-A9B3EC2045A9}" type="presOf" srcId="{FBEC119D-74D3-45AC-82FE-7489EE0015C1}" destId="{DD7F4121-812F-47B6-B75F-DD0B9AF4428E}" srcOrd="0" destOrd="0" presId="urn:microsoft.com/office/officeart/2008/layout/VerticalCurvedList"/>
    <dgm:cxn modelId="{76C0A5DA-298E-4447-A345-2904FDB62F26}" type="presOf" srcId="{0C7183EA-BE92-41C7-907E-9FA5AE0684A4}" destId="{ECBA4BCD-0477-4145-8AFA-09F56A9F2EBE}" srcOrd="0" destOrd="0" presId="urn:microsoft.com/office/officeart/2008/layout/VerticalCurvedList"/>
    <dgm:cxn modelId="{78CC3D45-BEAE-4973-87E2-CD316D68D55B}" srcId="{FBEC119D-74D3-45AC-82FE-7489EE0015C1}" destId="{0C7183EA-BE92-41C7-907E-9FA5AE0684A4}" srcOrd="2" destOrd="0" parTransId="{A658CE69-C4FA-42B6-8601-C52C51FF395E}" sibTransId="{E8C51806-BF74-4469-9B69-FB6EAAD8CC57}"/>
    <dgm:cxn modelId="{6710A788-093B-4F0B-8964-05E177A0AFBF}" srcId="{FBEC119D-74D3-45AC-82FE-7489EE0015C1}" destId="{5A17E3D6-6CD9-4F00-970C-A5985597D097}" srcOrd="1" destOrd="0" parTransId="{4E8CFE76-E058-4429-9BD4-83E3FE171060}" sibTransId="{57DB064D-6A33-4D0C-B8C8-AEED0DCD003C}"/>
    <dgm:cxn modelId="{123DCA5B-FA56-4207-B398-1D8EEB21E086}" type="presParOf" srcId="{DD7F4121-812F-47B6-B75F-DD0B9AF4428E}" destId="{6EC95EC0-18EC-4C75-BE70-B4B5112E05E5}" srcOrd="0" destOrd="0" presId="urn:microsoft.com/office/officeart/2008/layout/VerticalCurvedList"/>
    <dgm:cxn modelId="{85578134-DF9B-4C55-B964-18141C59B92F}" type="presParOf" srcId="{6EC95EC0-18EC-4C75-BE70-B4B5112E05E5}" destId="{0BB3A2DA-BAC1-4D62-ADD7-397C074B24AE}" srcOrd="0" destOrd="0" presId="urn:microsoft.com/office/officeart/2008/layout/VerticalCurvedList"/>
    <dgm:cxn modelId="{7C7CC668-F5EB-4276-AFF5-07D7F67CEE41}" type="presParOf" srcId="{0BB3A2DA-BAC1-4D62-ADD7-397C074B24AE}" destId="{C17274C7-3C18-4BE2-98D5-F211FA1CA851}" srcOrd="0" destOrd="0" presId="urn:microsoft.com/office/officeart/2008/layout/VerticalCurvedList"/>
    <dgm:cxn modelId="{48FD119A-4B07-4378-B8D5-DB2F7C1C5C31}" type="presParOf" srcId="{0BB3A2DA-BAC1-4D62-ADD7-397C074B24AE}" destId="{57A5B71D-CCC1-4745-98B6-13C145CB41BB}" srcOrd="1" destOrd="0" presId="urn:microsoft.com/office/officeart/2008/layout/VerticalCurvedList"/>
    <dgm:cxn modelId="{0D43BB87-488A-4E7A-A5E5-F393D7F6C5AE}" type="presParOf" srcId="{0BB3A2DA-BAC1-4D62-ADD7-397C074B24AE}" destId="{29A39EA8-E6F4-46BD-967D-0B46C2289B46}" srcOrd="2" destOrd="0" presId="urn:microsoft.com/office/officeart/2008/layout/VerticalCurvedList"/>
    <dgm:cxn modelId="{B4ADA14C-12E1-44DF-B552-A00FD8B843E0}" type="presParOf" srcId="{0BB3A2DA-BAC1-4D62-ADD7-397C074B24AE}" destId="{C19D5282-438A-4597-B03F-DC257F1DC509}" srcOrd="3" destOrd="0" presId="urn:microsoft.com/office/officeart/2008/layout/VerticalCurvedList"/>
    <dgm:cxn modelId="{05B6DB81-C286-4FDB-B770-4860B1E2A4C4}" type="presParOf" srcId="{6EC95EC0-18EC-4C75-BE70-B4B5112E05E5}" destId="{EDD35D16-CBD5-4A3C-AA45-DC555761B873}" srcOrd="1" destOrd="0" presId="urn:microsoft.com/office/officeart/2008/layout/VerticalCurvedList"/>
    <dgm:cxn modelId="{D4371599-C82D-4F59-A0A2-B08C37196AB5}" type="presParOf" srcId="{6EC95EC0-18EC-4C75-BE70-B4B5112E05E5}" destId="{D7E4E812-B8A3-41DB-9C5A-C39DEC3AEB64}" srcOrd="2" destOrd="0" presId="urn:microsoft.com/office/officeart/2008/layout/VerticalCurvedList"/>
    <dgm:cxn modelId="{9F5F6A2A-9D30-40C1-A61B-D85EDC19DFA4}" type="presParOf" srcId="{D7E4E812-B8A3-41DB-9C5A-C39DEC3AEB64}" destId="{D915C9D4-DD91-46CB-BCFD-2241919D9F25}" srcOrd="0" destOrd="0" presId="urn:microsoft.com/office/officeart/2008/layout/VerticalCurvedList"/>
    <dgm:cxn modelId="{12E4280F-0CE7-4331-9DDA-456EA22A0542}" type="presParOf" srcId="{6EC95EC0-18EC-4C75-BE70-B4B5112E05E5}" destId="{91BDB491-9926-4D3F-8499-9ADC0BFE6719}" srcOrd="3" destOrd="0" presId="urn:microsoft.com/office/officeart/2008/layout/VerticalCurvedList"/>
    <dgm:cxn modelId="{AA5F953F-7C0E-449D-A4D9-0D8A7C9192A5}" type="presParOf" srcId="{6EC95EC0-18EC-4C75-BE70-B4B5112E05E5}" destId="{15C2E144-2605-4A84-BDE4-7646FDB84684}" srcOrd="4" destOrd="0" presId="urn:microsoft.com/office/officeart/2008/layout/VerticalCurvedList"/>
    <dgm:cxn modelId="{0737BDDA-A5DE-4E45-90AF-EF1C2D7D69F2}" type="presParOf" srcId="{15C2E144-2605-4A84-BDE4-7646FDB84684}" destId="{F4F0D561-A143-484A-A652-BA7A32CF5E3E}" srcOrd="0" destOrd="0" presId="urn:microsoft.com/office/officeart/2008/layout/VerticalCurvedList"/>
    <dgm:cxn modelId="{4F3E7D33-7130-4E06-9D98-BE8D85AB4A46}" type="presParOf" srcId="{6EC95EC0-18EC-4C75-BE70-B4B5112E05E5}" destId="{ECBA4BCD-0477-4145-8AFA-09F56A9F2EBE}" srcOrd="5" destOrd="0" presId="urn:microsoft.com/office/officeart/2008/layout/VerticalCurvedList"/>
    <dgm:cxn modelId="{A6C4A0E3-2597-4B65-B717-6394691FD2DA}" type="presParOf" srcId="{6EC95EC0-18EC-4C75-BE70-B4B5112E05E5}" destId="{748A1099-ADF9-4E27-B8E1-A27180135E0D}" srcOrd="6" destOrd="0" presId="urn:microsoft.com/office/officeart/2008/layout/VerticalCurvedList"/>
    <dgm:cxn modelId="{16584A48-3990-4746-85A9-2D214CEA1B87}" type="presParOf" srcId="{748A1099-ADF9-4E27-B8E1-A27180135E0D}" destId="{178E8A3C-87A8-427F-B589-1EE841A937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8B07A4-9851-42B0-92B4-8F1B7E768B6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0E41E4-6E76-43DD-9168-840DEF49C48D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b="1" dirty="0" err="1" smtClean="0">
              <a:solidFill>
                <a:srgbClr val="FF0000"/>
              </a:solidFill>
              <a:latin typeface="+mn-lt"/>
              <a:cs typeface="Arial" panose="020B0604020202020204" pitchFamily="34" charset="0"/>
            </a:rPr>
            <a:t>контрактора</a:t>
          </a:r>
          <a:endParaRPr lang="ru-RU" b="1" dirty="0">
            <a:solidFill>
              <a:srgbClr val="FF0000"/>
            </a:solidFill>
            <a:latin typeface="+mn-lt"/>
            <a:cs typeface="Arial" panose="020B0604020202020204" pitchFamily="34" charset="0"/>
          </a:endParaRPr>
        </a:p>
      </dgm:t>
    </dgm:pt>
    <dgm:pt modelId="{BD65E79B-8F0B-4604-BE2F-B6EF37A29AC5}" type="parTrans" cxnId="{1E56FC14-5F74-4377-B161-9AD0788E2E17}">
      <dgm:prSet/>
      <dgm:spPr/>
      <dgm:t>
        <a:bodyPr/>
        <a:lstStyle/>
        <a:p>
          <a:endParaRPr lang="ru-RU"/>
        </a:p>
      </dgm:t>
    </dgm:pt>
    <dgm:pt modelId="{6A59D32A-A960-4871-B3DA-19AAD6612B67}" type="sibTrans" cxnId="{1E56FC14-5F74-4377-B161-9AD0788E2E17}">
      <dgm:prSet/>
      <dgm:spPr/>
      <dgm:t>
        <a:bodyPr/>
        <a:lstStyle/>
        <a:p>
          <a:endParaRPr lang="ru-RU"/>
        </a:p>
      </dgm:t>
    </dgm:pt>
    <dgm:pt modelId="{40769BAD-549A-448D-A320-1B57F9047A6B}">
      <dgm:prSet custT="1"/>
      <dgm:spPr/>
      <dgm:t>
        <a:bodyPr/>
        <a:lstStyle/>
        <a:p>
          <a:pPr algn="l"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Сокращение запасов комплектующих на складах;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1206D-B914-4C99-840C-56E5F43B86D3}" type="parTrans" cxnId="{BE318D44-C726-4903-A365-2CD4BA0FE150}">
      <dgm:prSet/>
      <dgm:spPr/>
      <dgm:t>
        <a:bodyPr/>
        <a:lstStyle/>
        <a:p>
          <a:endParaRPr lang="ru-RU"/>
        </a:p>
      </dgm:t>
    </dgm:pt>
    <dgm:pt modelId="{73CF132C-2097-4175-90ED-C88FDA067D56}" type="sibTrans" cxnId="{BE318D44-C726-4903-A365-2CD4BA0FE150}">
      <dgm:prSet/>
      <dgm:spPr/>
      <dgm:t>
        <a:bodyPr/>
        <a:lstStyle/>
        <a:p>
          <a:endParaRPr lang="ru-RU"/>
        </a:p>
      </dgm:t>
    </dgm:pt>
    <dgm:pt modelId="{AF0F65E7-7BFE-4141-B771-CEADCCC56060}">
      <dgm:prSet custT="1"/>
      <dgm:spPr/>
      <dgm:t>
        <a:bodyPr/>
        <a:lstStyle/>
        <a:p>
          <a:pPr algn="l"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Снижение себестоимости производства за счет специализации субконтрактора.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27154-768D-4E2F-920A-A3B459FB5041}" type="parTrans" cxnId="{B5010A31-3986-4200-BDDA-6E073B6B8DCF}">
      <dgm:prSet/>
      <dgm:spPr/>
      <dgm:t>
        <a:bodyPr/>
        <a:lstStyle/>
        <a:p>
          <a:endParaRPr lang="ru-RU"/>
        </a:p>
      </dgm:t>
    </dgm:pt>
    <dgm:pt modelId="{0B9030FE-BF15-4C95-8AD1-ED0561E45D09}" type="sibTrans" cxnId="{B5010A31-3986-4200-BDDA-6E073B6B8DCF}">
      <dgm:prSet/>
      <dgm:spPr/>
      <dgm:t>
        <a:bodyPr/>
        <a:lstStyle/>
        <a:p>
          <a:endParaRPr lang="ru-RU"/>
        </a:p>
      </dgm:t>
    </dgm:pt>
    <dgm:pt modelId="{EE22FB7F-E20E-4E3A-825F-DA0D83C4DCB2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Избавление от непрофильных активов, концентрация усилий и ресурсов на стратегических направлениях деятельности;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E3373-15CF-46A1-A59A-780A190B17CE}" type="parTrans" cxnId="{517373C8-C1A5-4084-9232-2498442B60A9}">
      <dgm:prSet/>
      <dgm:spPr/>
      <dgm:t>
        <a:bodyPr/>
        <a:lstStyle/>
        <a:p>
          <a:endParaRPr lang="ru-RU"/>
        </a:p>
      </dgm:t>
    </dgm:pt>
    <dgm:pt modelId="{CCF5D700-A8A6-4A0F-B0C2-709FB9B15C1A}" type="sibTrans" cxnId="{517373C8-C1A5-4084-9232-2498442B60A9}">
      <dgm:prSet/>
      <dgm:spPr/>
      <dgm:t>
        <a:bodyPr/>
        <a:lstStyle/>
        <a:p>
          <a:endParaRPr lang="ru-RU"/>
        </a:p>
      </dgm:t>
    </dgm:pt>
    <dgm:pt modelId="{94A6CAA5-C99E-463F-B7D0-9661F6130C71}" type="pres">
      <dgm:prSet presAssocID="{568B07A4-9851-42B0-92B4-8F1B7E768B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0F8F53-545C-43A7-BCE9-25631E3AA029}" type="pres">
      <dgm:prSet presAssocID="{DC0E41E4-6E76-43DD-9168-840DEF49C48D}" presName="linNode" presStyleCnt="0"/>
      <dgm:spPr/>
    </dgm:pt>
    <dgm:pt modelId="{64304A0C-CCCE-4A9F-8667-F0EE6B06EAE0}" type="pres">
      <dgm:prSet presAssocID="{DC0E41E4-6E76-43DD-9168-840DEF49C48D}" presName="parentShp" presStyleLbl="node1" presStyleIdx="0" presStyleCnt="1" custScaleX="81884" custScaleY="101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30AFA-6525-4D6F-8AE8-7B2F52233245}" type="pres">
      <dgm:prSet presAssocID="{DC0E41E4-6E76-43DD-9168-840DEF49C48D}" presName="childShp" presStyleLbl="bgAccFollowNode1" presStyleIdx="0" presStyleCnt="1" custScaleX="93560" custScaleY="139668" custLinFactNeighborX="7124" custLinFactNeighborY="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0E0359-34C7-4CA9-B83F-98FE8A6B8B75}" type="presOf" srcId="{DC0E41E4-6E76-43DD-9168-840DEF49C48D}" destId="{64304A0C-CCCE-4A9F-8667-F0EE6B06EAE0}" srcOrd="0" destOrd="0" presId="urn:microsoft.com/office/officeart/2005/8/layout/vList6"/>
    <dgm:cxn modelId="{4C5B2A5B-3545-4F64-824F-E0FF925F1559}" type="presOf" srcId="{AF0F65E7-7BFE-4141-B771-CEADCCC56060}" destId="{93E30AFA-6525-4D6F-8AE8-7B2F52233245}" srcOrd="0" destOrd="2" presId="urn:microsoft.com/office/officeart/2005/8/layout/vList6"/>
    <dgm:cxn modelId="{B5010A31-3986-4200-BDDA-6E073B6B8DCF}" srcId="{DC0E41E4-6E76-43DD-9168-840DEF49C48D}" destId="{AF0F65E7-7BFE-4141-B771-CEADCCC56060}" srcOrd="2" destOrd="0" parTransId="{DDC27154-768D-4E2F-920A-A3B459FB5041}" sibTransId="{0B9030FE-BF15-4C95-8AD1-ED0561E45D09}"/>
    <dgm:cxn modelId="{142198FF-B2E3-4B2A-930D-7073FCED30FC}" type="presOf" srcId="{40769BAD-549A-448D-A320-1B57F9047A6B}" destId="{93E30AFA-6525-4D6F-8AE8-7B2F52233245}" srcOrd="0" destOrd="1" presId="urn:microsoft.com/office/officeart/2005/8/layout/vList6"/>
    <dgm:cxn modelId="{033B7DF3-51F4-4672-9C80-5768DEB7D575}" type="presOf" srcId="{EE22FB7F-E20E-4E3A-825F-DA0D83C4DCB2}" destId="{93E30AFA-6525-4D6F-8AE8-7B2F52233245}" srcOrd="0" destOrd="0" presId="urn:microsoft.com/office/officeart/2005/8/layout/vList6"/>
    <dgm:cxn modelId="{BE318D44-C726-4903-A365-2CD4BA0FE150}" srcId="{DC0E41E4-6E76-43DD-9168-840DEF49C48D}" destId="{40769BAD-549A-448D-A320-1B57F9047A6B}" srcOrd="1" destOrd="0" parTransId="{C601206D-B914-4C99-840C-56E5F43B86D3}" sibTransId="{73CF132C-2097-4175-90ED-C88FDA067D56}"/>
    <dgm:cxn modelId="{FEEC40E0-5F46-4583-AA4E-71A140A65E69}" type="presOf" srcId="{568B07A4-9851-42B0-92B4-8F1B7E768B6F}" destId="{94A6CAA5-C99E-463F-B7D0-9661F6130C71}" srcOrd="0" destOrd="0" presId="urn:microsoft.com/office/officeart/2005/8/layout/vList6"/>
    <dgm:cxn modelId="{1E56FC14-5F74-4377-B161-9AD0788E2E17}" srcId="{568B07A4-9851-42B0-92B4-8F1B7E768B6F}" destId="{DC0E41E4-6E76-43DD-9168-840DEF49C48D}" srcOrd="0" destOrd="0" parTransId="{BD65E79B-8F0B-4604-BE2F-B6EF37A29AC5}" sibTransId="{6A59D32A-A960-4871-B3DA-19AAD6612B67}"/>
    <dgm:cxn modelId="{517373C8-C1A5-4084-9232-2498442B60A9}" srcId="{DC0E41E4-6E76-43DD-9168-840DEF49C48D}" destId="{EE22FB7F-E20E-4E3A-825F-DA0D83C4DCB2}" srcOrd="0" destOrd="0" parTransId="{88DE3373-15CF-46A1-A59A-780A190B17CE}" sibTransId="{CCF5D700-A8A6-4A0F-B0C2-709FB9B15C1A}"/>
    <dgm:cxn modelId="{A6AA1216-1787-44B0-926D-9DB50561153D}" type="presParOf" srcId="{94A6CAA5-C99E-463F-B7D0-9661F6130C71}" destId="{A40F8F53-545C-43A7-BCE9-25631E3AA029}" srcOrd="0" destOrd="0" presId="urn:microsoft.com/office/officeart/2005/8/layout/vList6"/>
    <dgm:cxn modelId="{E44DEDC5-9335-415C-8E02-48FD9F7C5FCB}" type="presParOf" srcId="{A40F8F53-545C-43A7-BCE9-25631E3AA029}" destId="{64304A0C-CCCE-4A9F-8667-F0EE6B06EAE0}" srcOrd="0" destOrd="0" presId="urn:microsoft.com/office/officeart/2005/8/layout/vList6"/>
    <dgm:cxn modelId="{00EB8A3D-FCD8-4C41-AA51-DF71EDED2457}" type="presParOf" srcId="{A40F8F53-545C-43A7-BCE9-25631E3AA029}" destId="{93E30AFA-6525-4D6F-8AE8-7B2F5223324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B07A4-9851-42B0-92B4-8F1B7E768B6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68098-3D90-40C1-A439-17F21F8A5DE6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Для </a:t>
          </a:r>
          <a:r>
            <a:rPr lang="ru-RU" b="1" dirty="0" err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субконтрактора</a:t>
          </a:r>
          <a:endParaRPr lang="ru-RU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B1A21-F261-4587-8B5F-8D4BD0A8E573}" type="parTrans" cxnId="{37F2F54B-CAC7-4BA4-8CC9-AA0FD83421F3}">
      <dgm:prSet/>
      <dgm:spPr/>
      <dgm:t>
        <a:bodyPr/>
        <a:lstStyle/>
        <a:p>
          <a:endParaRPr lang="ru-RU"/>
        </a:p>
      </dgm:t>
    </dgm:pt>
    <dgm:pt modelId="{E42E99C4-EB66-4A0E-9C9D-49D3B39C33BF}" type="sibTrans" cxnId="{37F2F54B-CAC7-4BA4-8CC9-AA0FD83421F3}">
      <dgm:prSet/>
      <dgm:spPr/>
      <dgm:t>
        <a:bodyPr/>
        <a:lstStyle/>
        <a:p>
          <a:endParaRPr lang="ru-RU"/>
        </a:p>
      </dgm:t>
    </dgm:pt>
    <dgm:pt modelId="{C4A58A5E-AAA9-4254-B8BE-4E3EFF8179CB}">
      <dgm:prSet custT="1"/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значительных расходов на разработку продукции и поиск механизмов ее реализации;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9C00A-AA95-4EB4-A07B-DE7A144CB5D7}" type="parTrans" cxnId="{9CFD12A9-E9DF-4D7B-95C9-E3E7CDAA6C94}">
      <dgm:prSet/>
      <dgm:spPr/>
      <dgm:t>
        <a:bodyPr/>
        <a:lstStyle/>
        <a:p>
          <a:endParaRPr lang="ru-RU"/>
        </a:p>
      </dgm:t>
    </dgm:pt>
    <dgm:pt modelId="{C522DCF4-AC70-4274-B48F-7FBED9C6B8FB}" type="sibTrans" cxnId="{9CFD12A9-E9DF-4D7B-95C9-E3E7CDAA6C94}">
      <dgm:prSet/>
      <dgm:spPr/>
      <dgm:t>
        <a:bodyPr/>
        <a:lstStyle/>
        <a:p>
          <a:endParaRPr lang="ru-RU"/>
        </a:p>
      </dgm:t>
    </dgm:pt>
    <dgm:pt modelId="{777C19BA-18FE-4935-89E6-789CB74AD05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Получение дополнительных заказов и дозагрузка простаивающих производственных мощностей;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A644C-B6AD-4385-A875-8BA8169D8156}" type="parTrans" cxnId="{EAE6728D-4AE8-4575-B026-23226ADF57C7}">
      <dgm:prSet/>
      <dgm:spPr/>
      <dgm:t>
        <a:bodyPr/>
        <a:lstStyle/>
        <a:p>
          <a:endParaRPr lang="ru-RU"/>
        </a:p>
      </dgm:t>
    </dgm:pt>
    <dgm:pt modelId="{419ED7BE-EE37-4CF6-A9BA-89D23E973079}" type="sibTrans" cxnId="{EAE6728D-4AE8-4575-B026-23226ADF57C7}">
      <dgm:prSet/>
      <dgm:spPr/>
      <dgm:t>
        <a:bodyPr/>
        <a:lstStyle/>
        <a:p>
          <a:endParaRPr lang="ru-RU"/>
        </a:p>
      </dgm:t>
    </dgm:pt>
    <dgm:pt modelId="{198E16F7-58DC-46EB-B14B-38D43F16647F}">
      <dgm:prSet custT="1"/>
      <dgm:spPr/>
      <dgm:t>
        <a:bodyPr/>
        <a:lstStyle/>
        <a:p>
          <a:pPr>
            <a:lnSpc>
              <a:spcPct val="114000"/>
            </a:lnSpc>
            <a:spcAft>
              <a:spcPts val="600"/>
            </a:spcAft>
          </a:pPr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Помощь со стороны контрактора в стандартизации продукции.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11932-AC2B-4159-901C-AFBC9D9EDC76}" type="parTrans" cxnId="{BDF60B67-1CEE-4574-9204-85510A80E835}">
      <dgm:prSet/>
      <dgm:spPr/>
      <dgm:t>
        <a:bodyPr/>
        <a:lstStyle/>
        <a:p>
          <a:endParaRPr lang="ru-RU"/>
        </a:p>
      </dgm:t>
    </dgm:pt>
    <dgm:pt modelId="{9CDE538D-0781-411C-A4D4-C7D176CA3BAB}" type="sibTrans" cxnId="{BDF60B67-1CEE-4574-9204-85510A80E835}">
      <dgm:prSet/>
      <dgm:spPr/>
      <dgm:t>
        <a:bodyPr/>
        <a:lstStyle/>
        <a:p>
          <a:endParaRPr lang="ru-RU"/>
        </a:p>
      </dgm:t>
    </dgm:pt>
    <dgm:pt modelId="{94A6CAA5-C99E-463F-B7D0-9661F6130C71}" type="pres">
      <dgm:prSet presAssocID="{568B07A4-9851-42B0-92B4-8F1B7E768B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B43808-D24F-4D22-8C3F-D8519AC5BE29}" type="pres">
      <dgm:prSet presAssocID="{24168098-3D90-40C1-A439-17F21F8A5DE6}" presName="linNode" presStyleCnt="0"/>
      <dgm:spPr/>
    </dgm:pt>
    <dgm:pt modelId="{4714D7C6-D5E6-4D13-B3F2-65C964CB326C}" type="pres">
      <dgm:prSet presAssocID="{24168098-3D90-40C1-A439-17F21F8A5DE6}" presName="parentShp" presStyleLbl="node1" presStyleIdx="0" presStyleCnt="1" custScaleY="126499" custLinFactNeighborX="396" custLinFactNeighborY="-18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EFD1A-14E5-4FA8-A518-8F4E89864FD7}" type="pres">
      <dgm:prSet presAssocID="{24168098-3D90-40C1-A439-17F21F8A5DE6}" presName="childShp" presStyleLbl="bgAccFollowNode1" presStyleIdx="0" presStyleCnt="1" custScaleX="92237" custScaleY="137313" custLinFactNeighborX="5810" custLinFactNeighborY="-3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F60B67-1CEE-4574-9204-85510A80E835}" srcId="{24168098-3D90-40C1-A439-17F21F8A5DE6}" destId="{198E16F7-58DC-46EB-B14B-38D43F16647F}" srcOrd="2" destOrd="0" parTransId="{A7811932-AC2B-4159-901C-AFBC9D9EDC76}" sibTransId="{9CDE538D-0781-411C-A4D4-C7D176CA3BAB}"/>
    <dgm:cxn modelId="{5572D799-6E20-417D-8336-A8212CE40E0C}" type="presOf" srcId="{24168098-3D90-40C1-A439-17F21F8A5DE6}" destId="{4714D7C6-D5E6-4D13-B3F2-65C964CB326C}" srcOrd="0" destOrd="0" presId="urn:microsoft.com/office/officeart/2005/8/layout/vList6"/>
    <dgm:cxn modelId="{56B0059E-07B7-4B6E-BA2D-561386601006}" type="presOf" srcId="{568B07A4-9851-42B0-92B4-8F1B7E768B6F}" destId="{94A6CAA5-C99E-463F-B7D0-9661F6130C71}" srcOrd="0" destOrd="0" presId="urn:microsoft.com/office/officeart/2005/8/layout/vList6"/>
    <dgm:cxn modelId="{37F2F54B-CAC7-4BA4-8CC9-AA0FD83421F3}" srcId="{568B07A4-9851-42B0-92B4-8F1B7E768B6F}" destId="{24168098-3D90-40C1-A439-17F21F8A5DE6}" srcOrd="0" destOrd="0" parTransId="{F4FB1A21-F261-4587-8B5F-8D4BD0A8E573}" sibTransId="{E42E99C4-EB66-4A0E-9C9D-49D3B39C33BF}"/>
    <dgm:cxn modelId="{E9CF76C6-CE4D-42DB-B85B-BF5DF3F88E63}" type="presOf" srcId="{198E16F7-58DC-46EB-B14B-38D43F16647F}" destId="{571EFD1A-14E5-4FA8-A518-8F4E89864FD7}" srcOrd="0" destOrd="2" presId="urn:microsoft.com/office/officeart/2005/8/layout/vList6"/>
    <dgm:cxn modelId="{FA179C9D-2622-48AB-9E13-EE06ECBC60C3}" type="presOf" srcId="{777C19BA-18FE-4935-89E6-789CB74AD05E}" destId="{571EFD1A-14E5-4FA8-A518-8F4E89864FD7}" srcOrd="0" destOrd="0" presId="urn:microsoft.com/office/officeart/2005/8/layout/vList6"/>
    <dgm:cxn modelId="{EAE6728D-4AE8-4575-B026-23226ADF57C7}" srcId="{24168098-3D90-40C1-A439-17F21F8A5DE6}" destId="{777C19BA-18FE-4935-89E6-789CB74AD05E}" srcOrd="0" destOrd="0" parTransId="{ACAA644C-B6AD-4385-A875-8BA8169D8156}" sibTransId="{419ED7BE-EE37-4CF6-A9BA-89D23E973079}"/>
    <dgm:cxn modelId="{148C7493-96F3-4D17-8C90-F067F208979A}" type="presOf" srcId="{C4A58A5E-AAA9-4254-B8BE-4E3EFF8179CB}" destId="{571EFD1A-14E5-4FA8-A518-8F4E89864FD7}" srcOrd="0" destOrd="1" presId="urn:microsoft.com/office/officeart/2005/8/layout/vList6"/>
    <dgm:cxn modelId="{9CFD12A9-E9DF-4D7B-95C9-E3E7CDAA6C94}" srcId="{24168098-3D90-40C1-A439-17F21F8A5DE6}" destId="{C4A58A5E-AAA9-4254-B8BE-4E3EFF8179CB}" srcOrd="1" destOrd="0" parTransId="{F039C00A-AA95-4EB4-A07B-DE7A144CB5D7}" sibTransId="{C522DCF4-AC70-4274-B48F-7FBED9C6B8FB}"/>
    <dgm:cxn modelId="{278C0614-BF9F-4580-8698-384A5677E905}" type="presParOf" srcId="{94A6CAA5-C99E-463F-B7D0-9661F6130C71}" destId="{74B43808-D24F-4D22-8C3F-D8519AC5BE29}" srcOrd="0" destOrd="0" presId="urn:microsoft.com/office/officeart/2005/8/layout/vList6"/>
    <dgm:cxn modelId="{E152C17E-3CDA-4242-954D-58E0511AE999}" type="presParOf" srcId="{74B43808-D24F-4D22-8C3F-D8519AC5BE29}" destId="{4714D7C6-D5E6-4D13-B3F2-65C964CB326C}" srcOrd="0" destOrd="0" presId="urn:microsoft.com/office/officeart/2005/8/layout/vList6"/>
    <dgm:cxn modelId="{2231AA6F-CBB4-43CE-B25C-F4056E9F009C}" type="presParOf" srcId="{74B43808-D24F-4D22-8C3F-D8519AC5BE29}" destId="{571EFD1A-14E5-4FA8-A518-8F4E89864F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D4EE4-B5F6-4E1D-B3A2-B4CE44E744B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D9C36-3B2B-4DDC-98DF-50EC6FEAEE3D}">
      <dgm:prSet custT="1"/>
      <dgm:spPr/>
      <dgm:t>
        <a:bodyPr/>
        <a:lstStyle/>
        <a:p>
          <a:pPr rtl="0"/>
          <a:r>
            <a:rPr lang="ru-RU" sz="2400" b="0" dirty="0" smtClean="0"/>
            <a:t>Рост промышленного производства предприятий </a:t>
          </a:r>
        </a:p>
        <a:p>
          <a:pPr rtl="0"/>
          <a:r>
            <a:rPr lang="ru-RU" sz="2400" b="0" dirty="0" smtClean="0"/>
            <a:t>Ленинградской области – участников проекта</a:t>
          </a:r>
          <a:endParaRPr lang="ru-RU" sz="2400" b="0" dirty="0"/>
        </a:p>
      </dgm:t>
    </dgm:pt>
    <dgm:pt modelId="{49CBB568-360B-4AA4-9E1A-C5233B3910C4}" type="parTrans" cxnId="{3CDBCCC8-C2C4-4BB2-8A65-2AA297078CE3}">
      <dgm:prSet/>
      <dgm:spPr/>
      <dgm:t>
        <a:bodyPr/>
        <a:lstStyle/>
        <a:p>
          <a:endParaRPr lang="ru-RU"/>
        </a:p>
      </dgm:t>
    </dgm:pt>
    <dgm:pt modelId="{58FA3198-0593-4F3F-A9FB-3E4CA67DA45F}" type="sibTrans" cxnId="{3CDBCCC8-C2C4-4BB2-8A65-2AA297078CE3}">
      <dgm:prSet/>
      <dgm:spPr/>
      <dgm:t>
        <a:bodyPr/>
        <a:lstStyle/>
        <a:p>
          <a:endParaRPr lang="ru-RU"/>
        </a:p>
      </dgm:t>
    </dgm:pt>
    <dgm:pt modelId="{B24918D6-49CE-4203-8C53-73E5992C2395}">
      <dgm:prSet custT="1"/>
      <dgm:spPr/>
      <dgm:t>
        <a:bodyPr/>
        <a:lstStyle/>
        <a:p>
          <a:pPr rtl="0"/>
          <a:r>
            <a:rPr lang="ru-RU" sz="2400" dirty="0" smtClean="0"/>
            <a:t>Увеличение количества малых и средних предприятий</a:t>
          </a:r>
          <a:r>
            <a:rPr lang="en-US" sz="2400" dirty="0" smtClean="0"/>
            <a:t> </a:t>
          </a:r>
          <a:r>
            <a:rPr lang="ru-RU" sz="2400" dirty="0" smtClean="0"/>
            <a:t>в регионе </a:t>
          </a:r>
          <a:endParaRPr lang="ru-RU" sz="2400" dirty="0"/>
        </a:p>
      </dgm:t>
    </dgm:pt>
    <dgm:pt modelId="{96E6425E-89BC-48C1-8D3B-564593E358E0}" type="parTrans" cxnId="{BD31B066-CB9C-4043-92D4-523B1F3B033D}">
      <dgm:prSet/>
      <dgm:spPr/>
      <dgm:t>
        <a:bodyPr/>
        <a:lstStyle/>
        <a:p>
          <a:endParaRPr lang="ru-RU"/>
        </a:p>
      </dgm:t>
    </dgm:pt>
    <dgm:pt modelId="{4D582506-B37D-4EA1-97A4-1E3F54C54697}" type="sibTrans" cxnId="{BD31B066-CB9C-4043-92D4-523B1F3B033D}">
      <dgm:prSet/>
      <dgm:spPr/>
      <dgm:t>
        <a:bodyPr/>
        <a:lstStyle/>
        <a:p>
          <a:endParaRPr lang="ru-RU"/>
        </a:p>
      </dgm:t>
    </dgm:pt>
    <dgm:pt modelId="{D08800DA-F329-497E-9024-82E24723A1D9}">
      <dgm:prSet custT="1"/>
      <dgm:spPr/>
      <dgm:t>
        <a:bodyPr/>
        <a:lstStyle/>
        <a:p>
          <a:pPr rtl="0"/>
          <a:r>
            <a:rPr lang="ru-RU" sz="2800" dirty="0" smtClean="0"/>
            <a:t>Появление новых рабочих мест</a:t>
          </a:r>
          <a:endParaRPr lang="ru-RU" sz="2800" dirty="0"/>
        </a:p>
      </dgm:t>
    </dgm:pt>
    <dgm:pt modelId="{21CADDB8-E1EF-411C-98DA-B5AC227D384B}" type="parTrans" cxnId="{A6551970-18D2-4B1B-B389-92FC25338BDB}">
      <dgm:prSet/>
      <dgm:spPr/>
      <dgm:t>
        <a:bodyPr/>
        <a:lstStyle/>
        <a:p>
          <a:endParaRPr lang="ru-RU"/>
        </a:p>
      </dgm:t>
    </dgm:pt>
    <dgm:pt modelId="{BF11CC38-03CE-4A0E-9661-9FAFE8230DDC}" type="sibTrans" cxnId="{A6551970-18D2-4B1B-B389-92FC25338BDB}">
      <dgm:prSet/>
      <dgm:spPr/>
      <dgm:t>
        <a:bodyPr/>
        <a:lstStyle/>
        <a:p>
          <a:endParaRPr lang="ru-RU"/>
        </a:p>
      </dgm:t>
    </dgm:pt>
    <dgm:pt modelId="{75A73BCD-5135-4324-9506-41EC21129545}" type="pres">
      <dgm:prSet presAssocID="{80AD4EE4-B5F6-4E1D-B3A2-B4CE44E744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6E8C0-44E1-4250-AB17-301D6DDE0A70}" type="pres">
      <dgm:prSet presAssocID="{67CD9C36-3B2B-4DDC-98DF-50EC6FEAEE3D}" presName="composite" presStyleCnt="0"/>
      <dgm:spPr/>
    </dgm:pt>
    <dgm:pt modelId="{BFDAB704-FAF7-4674-9A71-9D46135FC2CA}" type="pres">
      <dgm:prSet presAssocID="{67CD9C36-3B2B-4DDC-98DF-50EC6FEAEE3D}" presName="imgShp" presStyleLbl="fgImgPlace1" presStyleIdx="0" presStyleCnt="3" custScaleX="101750" custLinFactX="-2648" custLinFactNeighborX="-100000" custLinFactNeighborY="26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60717D-8BDE-45B9-BE7F-33E769EE6E48}" type="pres">
      <dgm:prSet presAssocID="{67CD9C36-3B2B-4DDC-98DF-50EC6FEAEE3D}" presName="txShp" presStyleLbl="node1" presStyleIdx="0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1693-8DAE-4E31-86D9-ABC3517C25AC}" type="pres">
      <dgm:prSet presAssocID="{58FA3198-0593-4F3F-A9FB-3E4CA67DA45F}" presName="spacing" presStyleCnt="0"/>
      <dgm:spPr/>
    </dgm:pt>
    <dgm:pt modelId="{1FBBEBEA-23DB-43D7-9E68-9C626C3B3918}" type="pres">
      <dgm:prSet presAssocID="{B24918D6-49CE-4203-8C53-73E5992C2395}" presName="composite" presStyleCnt="0"/>
      <dgm:spPr/>
    </dgm:pt>
    <dgm:pt modelId="{5B25D000-B698-4798-BE79-4E09A6CF8095}" type="pres">
      <dgm:prSet presAssocID="{B24918D6-49CE-4203-8C53-73E5992C2395}" presName="imgShp" presStyleLbl="fgImgPlace1" presStyleIdx="1" presStyleCnt="3" custScaleX="75341" custLinFactX="-17817" custLinFactNeighborX="-100000" custLinFactNeighborY="22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F89D5B-981C-4D3D-9AE0-65FF68A1E115}" type="pres">
      <dgm:prSet presAssocID="{B24918D6-49CE-4203-8C53-73E5992C2395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BEBA3-5F36-4309-99EB-6AEA0BCEFDA4}" type="pres">
      <dgm:prSet presAssocID="{4D582506-B37D-4EA1-97A4-1E3F54C54697}" presName="spacing" presStyleCnt="0"/>
      <dgm:spPr/>
    </dgm:pt>
    <dgm:pt modelId="{E82FDC1B-6664-4E1E-9CF4-C94658A276EF}" type="pres">
      <dgm:prSet presAssocID="{D08800DA-F329-497E-9024-82E24723A1D9}" presName="composite" presStyleCnt="0"/>
      <dgm:spPr/>
    </dgm:pt>
    <dgm:pt modelId="{7B470273-72C2-4F33-9345-A99598351982}" type="pres">
      <dgm:prSet presAssocID="{D08800DA-F329-497E-9024-82E24723A1D9}" presName="imgShp" presStyleLbl="fgImgPlace1" presStyleIdx="2" presStyleCnt="3" custScaleX="121109" custLinFactX="-10467" custLinFactNeighborX="-100000" custLinFactNeighborY="-100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92BC2BC-2C1C-4F23-9E05-8458392E405D}" type="pres">
      <dgm:prSet presAssocID="{D08800DA-F329-497E-9024-82E24723A1D9}" presName="txShp" presStyleLbl="node1" presStyleIdx="2" presStyleCnt="3" custScaleX="150376" custLinFactNeighborX="-15337" custLinFactNeighborY="-10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51970-18D2-4B1B-B389-92FC25338BDB}" srcId="{80AD4EE4-B5F6-4E1D-B3A2-B4CE44E744B3}" destId="{D08800DA-F329-497E-9024-82E24723A1D9}" srcOrd="2" destOrd="0" parTransId="{21CADDB8-E1EF-411C-98DA-B5AC227D384B}" sibTransId="{BF11CC38-03CE-4A0E-9661-9FAFE8230DDC}"/>
    <dgm:cxn modelId="{9085D1A2-BD5E-4F58-BC71-E62DD5ADAC5E}" type="presOf" srcId="{B24918D6-49CE-4203-8C53-73E5992C2395}" destId="{C1F89D5B-981C-4D3D-9AE0-65FF68A1E115}" srcOrd="0" destOrd="0" presId="urn:microsoft.com/office/officeart/2005/8/layout/vList3#2"/>
    <dgm:cxn modelId="{BD31B066-CB9C-4043-92D4-523B1F3B033D}" srcId="{80AD4EE4-B5F6-4E1D-B3A2-B4CE44E744B3}" destId="{B24918D6-49CE-4203-8C53-73E5992C2395}" srcOrd="1" destOrd="0" parTransId="{96E6425E-89BC-48C1-8D3B-564593E358E0}" sibTransId="{4D582506-B37D-4EA1-97A4-1E3F54C54697}"/>
    <dgm:cxn modelId="{3CDBCCC8-C2C4-4BB2-8A65-2AA297078CE3}" srcId="{80AD4EE4-B5F6-4E1D-B3A2-B4CE44E744B3}" destId="{67CD9C36-3B2B-4DDC-98DF-50EC6FEAEE3D}" srcOrd="0" destOrd="0" parTransId="{49CBB568-360B-4AA4-9E1A-C5233B3910C4}" sibTransId="{58FA3198-0593-4F3F-A9FB-3E4CA67DA45F}"/>
    <dgm:cxn modelId="{B39FAC5B-AD5E-46FB-9C06-051F9AF8B9D4}" type="presOf" srcId="{67CD9C36-3B2B-4DDC-98DF-50EC6FEAEE3D}" destId="{ED60717D-8BDE-45B9-BE7F-33E769EE6E48}" srcOrd="0" destOrd="0" presId="urn:microsoft.com/office/officeart/2005/8/layout/vList3#2"/>
    <dgm:cxn modelId="{3963129B-5129-4BEA-BE97-0ADA666BD250}" type="presOf" srcId="{D08800DA-F329-497E-9024-82E24723A1D9}" destId="{C92BC2BC-2C1C-4F23-9E05-8458392E405D}" srcOrd="0" destOrd="0" presId="urn:microsoft.com/office/officeart/2005/8/layout/vList3#2"/>
    <dgm:cxn modelId="{04449AF0-4E98-48FB-9CFB-39FDD15A6DA3}" type="presOf" srcId="{80AD4EE4-B5F6-4E1D-B3A2-B4CE44E744B3}" destId="{75A73BCD-5135-4324-9506-41EC21129545}" srcOrd="0" destOrd="0" presId="urn:microsoft.com/office/officeart/2005/8/layout/vList3#2"/>
    <dgm:cxn modelId="{4E2D3C65-A1D6-4534-955D-9361AC4946E0}" type="presParOf" srcId="{75A73BCD-5135-4324-9506-41EC21129545}" destId="{1226E8C0-44E1-4250-AB17-301D6DDE0A70}" srcOrd="0" destOrd="0" presId="urn:microsoft.com/office/officeart/2005/8/layout/vList3#2"/>
    <dgm:cxn modelId="{320DB891-E5B3-4F95-90BC-329EF6A4D4FF}" type="presParOf" srcId="{1226E8C0-44E1-4250-AB17-301D6DDE0A70}" destId="{BFDAB704-FAF7-4674-9A71-9D46135FC2CA}" srcOrd="0" destOrd="0" presId="urn:microsoft.com/office/officeart/2005/8/layout/vList3#2"/>
    <dgm:cxn modelId="{8639D431-94E4-4346-A0CC-05485CAD08C8}" type="presParOf" srcId="{1226E8C0-44E1-4250-AB17-301D6DDE0A70}" destId="{ED60717D-8BDE-45B9-BE7F-33E769EE6E48}" srcOrd="1" destOrd="0" presId="urn:microsoft.com/office/officeart/2005/8/layout/vList3#2"/>
    <dgm:cxn modelId="{9E98B861-55C6-4B40-90B4-0CBF280B8A75}" type="presParOf" srcId="{75A73BCD-5135-4324-9506-41EC21129545}" destId="{15FE1693-8DAE-4E31-86D9-ABC3517C25AC}" srcOrd="1" destOrd="0" presId="urn:microsoft.com/office/officeart/2005/8/layout/vList3#2"/>
    <dgm:cxn modelId="{3F2CDEC5-72D9-4135-994B-01C50617DEF9}" type="presParOf" srcId="{75A73BCD-5135-4324-9506-41EC21129545}" destId="{1FBBEBEA-23DB-43D7-9E68-9C626C3B3918}" srcOrd="2" destOrd="0" presId="urn:microsoft.com/office/officeart/2005/8/layout/vList3#2"/>
    <dgm:cxn modelId="{20F77E60-D164-4D1F-A54C-82653E1A5D24}" type="presParOf" srcId="{1FBBEBEA-23DB-43D7-9E68-9C626C3B3918}" destId="{5B25D000-B698-4798-BE79-4E09A6CF8095}" srcOrd="0" destOrd="0" presId="urn:microsoft.com/office/officeart/2005/8/layout/vList3#2"/>
    <dgm:cxn modelId="{4B5CB33B-1DED-47D8-81DA-7A15F4AF1831}" type="presParOf" srcId="{1FBBEBEA-23DB-43D7-9E68-9C626C3B3918}" destId="{C1F89D5B-981C-4D3D-9AE0-65FF68A1E115}" srcOrd="1" destOrd="0" presId="urn:microsoft.com/office/officeart/2005/8/layout/vList3#2"/>
    <dgm:cxn modelId="{213FA770-920B-43F8-B5B0-EB6D650F2D40}" type="presParOf" srcId="{75A73BCD-5135-4324-9506-41EC21129545}" destId="{211BEBA3-5F36-4309-99EB-6AEA0BCEFDA4}" srcOrd="3" destOrd="0" presId="urn:microsoft.com/office/officeart/2005/8/layout/vList3#2"/>
    <dgm:cxn modelId="{47D1193B-E64C-45E5-83BF-DE15E9D6FCC5}" type="presParOf" srcId="{75A73BCD-5135-4324-9506-41EC21129545}" destId="{E82FDC1B-6664-4E1E-9CF4-C94658A276EF}" srcOrd="4" destOrd="0" presId="urn:microsoft.com/office/officeart/2005/8/layout/vList3#2"/>
    <dgm:cxn modelId="{833D529D-B1A3-4B61-B919-55AE2EF5CD60}" type="presParOf" srcId="{E82FDC1B-6664-4E1E-9CF4-C94658A276EF}" destId="{7B470273-72C2-4F33-9345-A99598351982}" srcOrd="0" destOrd="0" presId="urn:microsoft.com/office/officeart/2005/8/layout/vList3#2"/>
    <dgm:cxn modelId="{FE15D133-0FBB-4B75-A0BD-AD8BB2E3BAD9}" type="presParOf" srcId="{E82FDC1B-6664-4E1E-9CF4-C94658A276EF}" destId="{C92BC2BC-2C1C-4F23-9E05-8458392E405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DD1C29-AF1D-4E5B-88B7-CF5D248C22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2C46D-31F1-474C-804D-B7E1EC49D02D}">
      <dgm:prSet/>
      <dgm:spPr/>
      <dgm:t>
        <a:bodyPr/>
        <a:lstStyle/>
        <a:p>
          <a:pPr rtl="0"/>
          <a:r>
            <a:rPr lang="ru-RU" dirty="0" smtClean="0"/>
            <a:t>Модель работы Ленинградского областного центра </a:t>
          </a:r>
          <a:r>
            <a:rPr lang="ru-RU" dirty="0" err="1" smtClean="0"/>
            <a:t>субконтрактации</a:t>
          </a:r>
          <a:endParaRPr lang="ru-RU" dirty="0"/>
        </a:p>
      </dgm:t>
    </dgm:pt>
    <dgm:pt modelId="{4D83C89A-46B5-4583-B7C0-DB0B12AD8D1D}" type="parTrans" cxnId="{60F1CEF0-C18B-49E1-8954-BA405F4BDC58}">
      <dgm:prSet/>
      <dgm:spPr/>
      <dgm:t>
        <a:bodyPr/>
        <a:lstStyle/>
        <a:p>
          <a:endParaRPr lang="ru-RU"/>
        </a:p>
      </dgm:t>
    </dgm:pt>
    <dgm:pt modelId="{42A8C22C-8336-4083-8C47-3F3EE16D6D83}" type="sibTrans" cxnId="{60F1CEF0-C18B-49E1-8954-BA405F4BDC58}">
      <dgm:prSet/>
      <dgm:spPr/>
      <dgm:t>
        <a:bodyPr/>
        <a:lstStyle/>
        <a:p>
          <a:endParaRPr lang="ru-RU"/>
        </a:p>
      </dgm:t>
    </dgm:pt>
    <dgm:pt modelId="{2B11378A-C35A-4194-96E5-CAAD545FCFA5}" type="pres">
      <dgm:prSet presAssocID="{24DD1C29-AF1D-4E5B-88B7-CF5D248C22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7470C-6C40-4179-B251-2DA03A0F45AD}" type="pres">
      <dgm:prSet presAssocID="{F4A2C46D-31F1-474C-804D-B7E1EC49D02D}" presName="parentText" presStyleLbl="node1" presStyleIdx="0" presStyleCnt="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A092F830-EB57-4BD2-8938-29A208DCD4AF}" type="presOf" srcId="{F4A2C46D-31F1-474C-804D-B7E1EC49D02D}" destId="{B6A7470C-6C40-4179-B251-2DA03A0F45AD}" srcOrd="0" destOrd="0" presId="urn:microsoft.com/office/officeart/2005/8/layout/vList2"/>
    <dgm:cxn modelId="{60F1CEF0-C18B-49E1-8954-BA405F4BDC58}" srcId="{24DD1C29-AF1D-4E5B-88B7-CF5D248C2277}" destId="{F4A2C46D-31F1-474C-804D-B7E1EC49D02D}" srcOrd="0" destOrd="0" parTransId="{4D83C89A-46B5-4583-B7C0-DB0B12AD8D1D}" sibTransId="{42A8C22C-8336-4083-8C47-3F3EE16D6D83}"/>
    <dgm:cxn modelId="{F9428BB5-3926-4FDB-9872-89FBD50B6046}" type="presOf" srcId="{24DD1C29-AF1D-4E5B-88B7-CF5D248C2277}" destId="{2B11378A-C35A-4194-96E5-CAAD545FCFA5}" srcOrd="0" destOrd="0" presId="urn:microsoft.com/office/officeart/2005/8/layout/vList2"/>
    <dgm:cxn modelId="{3B3AB53A-7E97-4BFE-ACD3-18299C1F0EDE}" type="presParOf" srcId="{2B11378A-C35A-4194-96E5-CAAD545FCFA5}" destId="{B6A7470C-6C40-4179-B251-2DA03A0F45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3921C-E331-4C69-81B8-E3D270849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9F64019-17A9-4EB3-AFA7-A2A8346027E4}">
      <dgm:prSet/>
      <dgm:spPr/>
      <dgm:t>
        <a:bodyPr/>
        <a:lstStyle/>
        <a:p>
          <a:pPr rtl="0"/>
          <a:r>
            <a:rPr lang="en-US" dirty="0" smtClean="0"/>
            <a:t>http://sub.lenobltpp.ru/</a:t>
          </a:r>
          <a:endParaRPr lang="ru-RU" dirty="0"/>
        </a:p>
      </dgm:t>
    </dgm:pt>
    <dgm:pt modelId="{A57441A1-46D1-493E-A974-D034BF2ECA55}" type="parTrans" cxnId="{FBF3EFC6-05B0-4A78-AA77-4DFA04C1A539}">
      <dgm:prSet/>
      <dgm:spPr/>
      <dgm:t>
        <a:bodyPr/>
        <a:lstStyle/>
        <a:p>
          <a:endParaRPr lang="ru-RU"/>
        </a:p>
      </dgm:t>
    </dgm:pt>
    <dgm:pt modelId="{E09FD3ED-FAE6-409C-BED1-260D6D8121DD}" type="sibTrans" cxnId="{FBF3EFC6-05B0-4A78-AA77-4DFA04C1A539}">
      <dgm:prSet/>
      <dgm:spPr/>
      <dgm:t>
        <a:bodyPr/>
        <a:lstStyle/>
        <a:p>
          <a:endParaRPr lang="ru-RU"/>
        </a:p>
      </dgm:t>
    </dgm:pt>
    <dgm:pt modelId="{46881EC8-B833-4FA0-8950-6D252782B3A8}" type="pres">
      <dgm:prSet presAssocID="{2433921C-E331-4C69-81B8-E3D270849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DF42C7-FCAB-4460-B2EE-CFBCB446DAC1}" type="pres">
      <dgm:prSet presAssocID="{09F64019-17A9-4EB3-AFA7-A2A8346027E4}" presName="parentText" presStyleLbl="node1" presStyleIdx="0" presStyleCnt="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FBF3EFC6-05B0-4A78-AA77-4DFA04C1A539}" srcId="{2433921C-E331-4C69-81B8-E3D27084924C}" destId="{09F64019-17A9-4EB3-AFA7-A2A8346027E4}" srcOrd="0" destOrd="0" parTransId="{A57441A1-46D1-493E-A974-D034BF2ECA55}" sibTransId="{E09FD3ED-FAE6-409C-BED1-260D6D8121DD}"/>
    <dgm:cxn modelId="{4233F9AA-8D6E-4741-8086-2D84D5322564}" type="presOf" srcId="{09F64019-17A9-4EB3-AFA7-A2A8346027E4}" destId="{70DF42C7-FCAB-4460-B2EE-CFBCB446DAC1}" srcOrd="0" destOrd="0" presId="urn:microsoft.com/office/officeart/2005/8/layout/vList2"/>
    <dgm:cxn modelId="{43CB3AE1-D506-4F7A-B491-7A8493BAB0AA}" type="presOf" srcId="{2433921C-E331-4C69-81B8-E3D27084924C}" destId="{46881EC8-B833-4FA0-8950-6D252782B3A8}" srcOrd="0" destOrd="0" presId="urn:microsoft.com/office/officeart/2005/8/layout/vList2"/>
    <dgm:cxn modelId="{3DABB910-E3D7-46F6-B835-ADBEF3878564}" type="presParOf" srcId="{46881EC8-B833-4FA0-8950-6D252782B3A8}" destId="{70DF42C7-FCAB-4460-B2EE-CFBCB446D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22989D-D771-4B8B-9200-C1AA17B1B2E2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8D9DEA-9465-4632-8697-28EEB601A4C6}">
      <dgm:prSet custT="1"/>
      <dgm:spPr/>
      <dgm:t>
        <a:bodyPr/>
        <a:lstStyle/>
        <a:p>
          <a:pPr rtl="0"/>
          <a:r>
            <a:rPr lang="ru-RU" sz="2000" b="1" i="0" baseline="0" dirty="0" smtClean="0"/>
            <a:t>создание базы данных </a:t>
          </a:r>
          <a:r>
            <a:rPr lang="ru-RU" sz="2000" b="1" i="0" baseline="0" dirty="0" smtClean="0">
              <a:solidFill>
                <a:srgbClr val="FF0000"/>
              </a:solidFill>
            </a:rPr>
            <a:t>предприятий</a:t>
          </a:r>
          <a:r>
            <a:rPr lang="en-US" sz="2000" b="1" i="0" baseline="0" dirty="0" smtClean="0">
              <a:solidFill>
                <a:srgbClr val="FF0000"/>
              </a:solidFill>
            </a:rPr>
            <a:t> </a:t>
          </a:r>
          <a:r>
            <a:rPr lang="ru-RU" sz="2000" b="1" i="0" baseline="0" dirty="0" smtClean="0">
              <a:solidFill>
                <a:srgbClr val="FF0000"/>
              </a:solidFill>
            </a:rPr>
            <a:t>-</a:t>
          </a:r>
          <a:r>
            <a:rPr lang="en-US" sz="2000" b="1" i="0" baseline="0" dirty="0" smtClean="0">
              <a:solidFill>
                <a:srgbClr val="FF0000"/>
              </a:solidFill>
            </a:rPr>
            <a:t> </a:t>
          </a:r>
          <a:r>
            <a:rPr lang="ru-RU" sz="2000" b="1" i="0" baseline="0" dirty="0" err="1" smtClean="0">
              <a:solidFill>
                <a:srgbClr val="FF0000"/>
              </a:solidFill>
            </a:rPr>
            <a:t>субконтракторов</a:t>
          </a:r>
          <a:r>
            <a:rPr lang="ru-RU" sz="2000" b="1" i="0" baseline="0" dirty="0" smtClean="0"/>
            <a:t> </a:t>
          </a:r>
          <a:endParaRPr lang="ru-RU" sz="2000" b="1" dirty="0"/>
        </a:p>
      </dgm:t>
    </dgm:pt>
    <dgm:pt modelId="{3A88F764-1D89-49BE-A848-CAD9299AD540}" type="parTrans" cxnId="{0D869CE4-9466-4265-963A-6731F5D66D32}">
      <dgm:prSet/>
      <dgm:spPr/>
      <dgm:t>
        <a:bodyPr/>
        <a:lstStyle/>
        <a:p>
          <a:endParaRPr lang="ru-RU"/>
        </a:p>
      </dgm:t>
    </dgm:pt>
    <dgm:pt modelId="{27B68E5E-8255-4476-ADCA-1A74C9B88DCE}" type="sibTrans" cxnId="{0D869CE4-9466-4265-963A-6731F5D66D32}">
      <dgm:prSet/>
      <dgm:spPr/>
      <dgm:t>
        <a:bodyPr/>
        <a:lstStyle/>
        <a:p>
          <a:endParaRPr lang="ru-RU"/>
        </a:p>
      </dgm:t>
    </dgm:pt>
    <dgm:pt modelId="{715284DC-F7B2-44EE-A566-ED1E1104D1BD}">
      <dgm:prSet custT="1"/>
      <dgm:spPr/>
      <dgm:t>
        <a:bodyPr/>
        <a:lstStyle/>
        <a:p>
          <a:pPr rtl="0"/>
          <a:r>
            <a:rPr lang="ru-RU" sz="2000" b="1" i="0" baseline="0" dirty="0" smtClean="0"/>
            <a:t>создание базы данных </a:t>
          </a:r>
          <a:r>
            <a:rPr lang="ru-RU" sz="2000" b="1" i="0" baseline="0" dirty="0" smtClean="0">
              <a:solidFill>
                <a:srgbClr val="FF0000"/>
              </a:solidFill>
            </a:rPr>
            <a:t>предприятий - </a:t>
          </a:r>
          <a:r>
            <a:rPr lang="ru-RU" sz="2000" b="1" i="0" baseline="0" dirty="0" err="1" smtClean="0">
              <a:solidFill>
                <a:srgbClr val="FF0000"/>
              </a:solidFill>
            </a:rPr>
            <a:t>контракторов</a:t>
          </a:r>
          <a:r>
            <a:rPr lang="ru-RU" sz="2000" b="1" i="0" baseline="0" dirty="0" smtClean="0">
              <a:solidFill>
                <a:srgbClr val="FF0000"/>
              </a:solidFill>
            </a:rPr>
            <a:t> </a:t>
          </a:r>
          <a:endParaRPr lang="ru-RU" sz="2000" b="1" dirty="0">
            <a:solidFill>
              <a:srgbClr val="FF0000"/>
            </a:solidFill>
          </a:endParaRPr>
        </a:p>
      </dgm:t>
    </dgm:pt>
    <dgm:pt modelId="{DC32FEF2-D20B-4EC8-9A19-F62C698D13AB}" type="parTrans" cxnId="{B267F68C-7671-47C9-9693-D6D77990FD39}">
      <dgm:prSet/>
      <dgm:spPr/>
      <dgm:t>
        <a:bodyPr/>
        <a:lstStyle/>
        <a:p>
          <a:endParaRPr lang="ru-RU"/>
        </a:p>
      </dgm:t>
    </dgm:pt>
    <dgm:pt modelId="{7C7D4967-1D19-4E1B-A23E-813E76D92BCF}" type="sibTrans" cxnId="{B267F68C-7671-47C9-9693-D6D77990FD39}">
      <dgm:prSet/>
      <dgm:spPr/>
      <dgm:t>
        <a:bodyPr/>
        <a:lstStyle/>
        <a:p>
          <a:endParaRPr lang="ru-RU"/>
        </a:p>
      </dgm:t>
    </dgm:pt>
    <dgm:pt modelId="{99B5B82C-B65E-4C46-BCF3-6F1042D2A8AA}">
      <dgm:prSet custT="1"/>
      <dgm:spPr/>
      <dgm:t>
        <a:bodyPr/>
        <a:lstStyle/>
        <a:p>
          <a:pPr rtl="0"/>
          <a:r>
            <a:rPr lang="ru-RU" sz="1600" b="1" i="0" baseline="0" dirty="0" smtClean="0"/>
            <a:t>оказание консультационных услуг </a:t>
          </a:r>
          <a:r>
            <a:rPr lang="ru-RU" sz="1600" b="1" i="0" baseline="0" dirty="0" err="1" smtClean="0"/>
            <a:t>контракторам</a:t>
          </a:r>
          <a:r>
            <a:rPr lang="ru-RU" sz="1600" b="1" i="0" baseline="0" dirty="0" smtClean="0"/>
            <a:t> в процессе подготовки заказов</a:t>
          </a:r>
          <a:endParaRPr lang="ru-RU" sz="1600" b="1" dirty="0"/>
        </a:p>
      </dgm:t>
    </dgm:pt>
    <dgm:pt modelId="{059A0CE8-F421-4EE9-BDEB-89644B7FAF54}" type="parTrans" cxnId="{797EA358-24A3-41EE-9167-ADE7A2EBB95F}">
      <dgm:prSet/>
      <dgm:spPr/>
      <dgm:t>
        <a:bodyPr/>
        <a:lstStyle/>
        <a:p>
          <a:endParaRPr lang="ru-RU"/>
        </a:p>
      </dgm:t>
    </dgm:pt>
    <dgm:pt modelId="{9C67D45C-174C-4F1D-9051-C40A4C170468}" type="sibTrans" cxnId="{797EA358-24A3-41EE-9167-ADE7A2EBB95F}">
      <dgm:prSet/>
      <dgm:spPr/>
      <dgm:t>
        <a:bodyPr/>
        <a:lstStyle/>
        <a:p>
          <a:endParaRPr lang="ru-RU"/>
        </a:p>
      </dgm:t>
    </dgm:pt>
    <dgm:pt modelId="{6840010B-1992-4515-8422-F2EEFFE6E8B8}">
      <dgm:prSet custT="1"/>
      <dgm:spPr/>
      <dgm:t>
        <a:bodyPr/>
        <a:lstStyle/>
        <a:p>
          <a:pPr rtl="0"/>
          <a:r>
            <a:rPr lang="ru-RU" sz="1600" b="1" i="0" baseline="0" dirty="0" smtClean="0"/>
            <a:t>оказание консультационных услуг </a:t>
          </a:r>
          <a:r>
            <a:rPr lang="ru-RU" sz="1600" b="1" i="0" baseline="0" dirty="0" err="1" smtClean="0"/>
            <a:t>субконтракторам</a:t>
          </a:r>
          <a:r>
            <a:rPr lang="ru-RU" sz="1600" b="1" i="0" baseline="0" dirty="0" smtClean="0"/>
            <a:t> в процессе подготовки предложений</a:t>
          </a:r>
          <a:endParaRPr lang="ru-RU" sz="1600" b="1" i="0" baseline="0" dirty="0"/>
        </a:p>
      </dgm:t>
    </dgm:pt>
    <dgm:pt modelId="{E43520DD-C34C-486D-9395-46198A794874}" type="parTrans" cxnId="{9DBA4797-E283-4125-B9CA-CD429B5A6FB3}">
      <dgm:prSet/>
      <dgm:spPr/>
      <dgm:t>
        <a:bodyPr/>
        <a:lstStyle/>
        <a:p>
          <a:endParaRPr lang="ru-RU"/>
        </a:p>
      </dgm:t>
    </dgm:pt>
    <dgm:pt modelId="{32D1D997-1C8E-4EB0-B842-80F9036909AD}" type="sibTrans" cxnId="{9DBA4797-E283-4125-B9CA-CD429B5A6FB3}">
      <dgm:prSet/>
      <dgm:spPr/>
      <dgm:t>
        <a:bodyPr/>
        <a:lstStyle/>
        <a:p>
          <a:endParaRPr lang="ru-RU"/>
        </a:p>
      </dgm:t>
    </dgm:pt>
    <dgm:pt modelId="{B243FBA5-3EE4-4466-886F-D8C6963A34CA}">
      <dgm:prSet custT="1"/>
      <dgm:spPr/>
      <dgm:t>
        <a:bodyPr/>
        <a:lstStyle/>
        <a:p>
          <a:pPr rtl="0"/>
          <a:r>
            <a:rPr lang="ru-RU" sz="1800" b="1" i="0" baseline="0" dirty="0" smtClean="0"/>
            <a:t>оказание технической поддержки </a:t>
          </a:r>
          <a:r>
            <a:rPr lang="ru-RU" sz="1800" b="1" i="0" baseline="0" dirty="0" err="1" smtClean="0"/>
            <a:t>контракторам</a:t>
          </a:r>
          <a:r>
            <a:rPr lang="ru-RU" sz="1800" b="1" i="0" baseline="0" dirty="0" smtClean="0"/>
            <a:t> и </a:t>
          </a:r>
          <a:r>
            <a:rPr lang="ru-RU" sz="1800" b="1" i="0" baseline="0" dirty="0" err="1" smtClean="0"/>
            <a:t>субконтракторам</a:t>
          </a:r>
          <a:r>
            <a:rPr lang="ru-RU" sz="1800" b="1" i="0" baseline="0" dirty="0" smtClean="0"/>
            <a:t> </a:t>
          </a:r>
          <a:endParaRPr lang="ru-RU" sz="1800" b="1" dirty="0"/>
        </a:p>
      </dgm:t>
    </dgm:pt>
    <dgm:pt modelId="{FFD13D4C-3D8C-4A2A-A2AB-E49CC507A3FB}" type="parTrans" cxnId="{FD735E65-B111-49D5-82E5-2AA821657D09}">
      <dgm:prSet/>
      <dgm:spPr/>
      <dgm:t>
        <a:bodyPr/>
        <a:lstStyle/>
        <a:p>
          <a:endParaRPr lang="ru-RU"/>
        </a:p>
      </dgm:t>
    </dgm:pt>
    <dgm:pt modelId="{92A4C617-13E7-4D2C-BE27-A9719AEA23F4}" type="sibTrans" cxnId="{FD735E65-B111-49D5-82E5-2AA821657D09}">
      <dgm:prSet/>
      <dgm:spPr/>
      <dgm:t>
        <a:bodyPr/>
        <a:lstStyle/>
        <a:p>
          <a:endParaRPr lang="ru-RU"/>
        </a:p>
      </dgm:t>
    </dgm:pt>
    <dgm:pt modelId="{020BD718-5214-4DA0-8F25-7747C6F206CB}" type="pres">
      <dgm:prSet presAssocID="{0D22989D-D771-4B8B-9200-C1AA17B1B2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6CB41F-785B-44FD-849D-A13E24112A48}" type="pres">
      <dgm:prSet presAssocID="{678D9DEA-9465-4632-8697-28EEB601A4C6}" presName="composite" presStyleCnt="0"/>
      <dgm:spPr/>
    </dgm:pt>
    <dgm:pt modelId="{362D8A77-36BB-408D-94DF-AB6AD6190126}" type="pres">
      <dgm:prSet presAssocID="{678D9DEA-9465-4632-8697-28EEB601A4C6}" presName="imgShp" presStyleLbl="fgImgPlace1" presStyleIdx="0" presStyleCnt="5" custLinFactX="-42421" custLinFactNeighborX="-100000" custLinFactNeighborY="-2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AC5086-5C66-434B-AD45-3EED267B4397}" type="pres">
      <dgm:prSet presAssocID="{678D9DEA-9465-4632-8697-28EEB601A4C6}" presName="txShp" presStyleLbl="node1" presStyleIdx="0" presStyleCnt="5" custScaleX="147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7C415-91A9-4898-A35A-AB9BEEFEEF82}" type="pres">
      <dgm:prSet presAssocID="{27B68E5E-8255-4476-ADCA-1A74C9B88DCE}" presName="spacing" presStyleCnt="0"/>
      <dgm:spPr/>
    </dgm:pt>
    <dgm:pt modelId="{157B2B40-A50A-45C0-973E-09069F981938}" type="pres">
      <dgm:prSet presAssocID="{715284DC-F7B2-44EE-A566-ED1E1104D1BD}" presName="composite" presStyleCnt="0"/>
      <dgm:spPr/>
    </dgm:pt>
    <dgm:pt modelId="{4E23EDA9-CF76-4254-BA7D-F4CB8D6F7C2A}" type="pres">
      <dgm:prSet presAssocID="{715284DC-F7B2-44EE-A566-ED1E1104D1BD}" presName="imgShp" presStyleLbl="fgImgPlace1" presStyleIdx="1" presStyleCnt="5" custLinFactX="-54132" custLinFactNeighborX="-100000" custLinFactNeighborY="-12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90B7A8-716F-4A81-9564-B35E67D7516E}" type="pres">
      <dgm:prSet presAssocID="{715284DC-F7B2-44EE-A566-ED1E1104D1BD}" presName="txShp" presStyleLbl="node1" presStyleIdx="1" presStyleCnt="5" custScaleX="147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C5D78-7A13-43E5-AF30-A47E59B9A554}" type="pres">
      <dgm:prSet presAssocID="{7C7D4967-1D19-4E1B-A23E-813E76D92BCF}" presName="spacing" presStyleCnt="0"/>
      <dgm:spPr/>
    </dgm:pt>
    <dgm:pt modelId="{BA8DCF0F-2A12-4F1C-8B74-4FD0C2969C9E}" type="pres">
      <dgm:prSet presAssocID="{99B5B82C-B65E-4C46-BCF3-6F1042D2A8AA}" presName="composite" presStyleCnt="0"/>
      <dgm:spPr/>
    </dgm:pt>
    <dgm:pt modelId="{46F53223-78A0-4E38-B0D9-1F17D3124748}" type="pres">
      <dgm:prSet presAssocID="{99B5B82C-B65E-4C46-BCF3-6F1042D2A8AA}" presName="imgShp" presStyleLbl="fgImgPlace1" presStyleIdx="2" presStyleCnt="5" custLinFactX="-65844" custLinFactNeighborX="-100000" custLinFactNeighborY="-23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B82D1A-EACA-46FC-BDC8-53C8CC2E0645}" type="pres">
      <dgm:prSet presAssocID="{99B5B82C-B65E-4C46-BCF3-6F1042D2A8AA}" presName="txShp" presStyleLbl="node1" presStyleIdx="2" presStyleCnt="5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96D3C-ADD2-43E0-9A3F-1DAFAB1ABEA2}" type="pres">
      <dgm:prSet presAssocID="{9C67D45C-174C-4F1D-9051-C40A4C170468}" presName="spacing" presStyleCnt="0"/>
      <dgm:spPr/>
    </dgm:pt>
    <dgm:pt modelId="{6A0E573A-E7E1-4BF0-B000-11B21C426CB4}" type="pres">
      <dgm:prSet presAssocID="{6840010B-1992-4515-8422-F2EEFFE6E8B8}" presName="composite" presStyleCnt="0"/>
      <dgm:spPr/>
    </dgm:pt>
    <dgm:pt modelId="{2EE7B09E-081E-40FF-A0B9-1B91652CCAD4}" type="pres">
      <dgm:prSet presAssocID="{6840010B-1992-4515-8422-F2EEFFE6E8B8}" presName="imgShp" presStyleLbl="fgImgPlace1" presStyleIdx="3" presStyleCnt="5" custScaleX="106329" custScaleY="100786" custLinFactX="-62679" custLinFactNeighborX="-100000" custLinFactNeighborY="-33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D237C6-C7A5-4AF1-A2A9-6787EEB4D126}" type="pres">
      <dgm:prSet presAssocID="{6840010B-1992-4515-8422-F2EEFFE6E8B8}" presName="txShp" presStyleLbl="node1" presStyleIdx="3" presStyleCnt="5" custScaleX="147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529ED-D3F7-4FA3-9679-5F99B8E68E5F}" type="pres">
      <dgm:prSet presAssocID="{32D1D997-1C8E-4EB0-B842-80F9036909AD}" presName="spacing" presStyleCnt="0"/>
      <dgm:spPr/>
    </dgm:pt>
    <dgm:pt modelId="{B29577CC-BCBA-4A1F-84D1-8019F2150724}" type="pres">
      <dgm:prSet presAssocID="{B243FBA5-3EE4-4466-886F-D8C6963A34CA}" presName="composite" presStyleCnt="0"/>
      <dgm:spPr/>
    </dgm:pt>
    <dgm:pt modelId="{3AAE3AC6-626B-4265-9CE5-CB717D23CAD3}" type="pres">
      <dgm:prSet presAssocID="{B243FBA5-3EE4-4466-886F-D8C6963A34CA}" presName="imgShp" presStyleLbl="fgImgPlace1" presStyleIdx="4" presStyleCnt="5" custLinFactX="-65844" custLinFactNeighborX="-100000" custLinFactNeighborY="-51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481BFC-59A4-43C1-9335-C4D8D78F2F22}" type="pres">
      <dgm:prSet presAssocID="{B243FBA5-3EE4-4466-886F-D8C6963A34CA}" presName="txShp" presStyleLbl="node1" presStyleIdx="4" presStyleCnt="5" custScaleX="149253" custLinFactNeighborX="-2031" custLinFactNeighborY="-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28C14-9E9B-4F9D-9953-ABBB6669D17C}" type="presOf" srcId="{678D9DEA-9465-4632-8697-28EEB601A4C6}" destId="{FCAC5086-5C66-434B-AD45-3EED267B4397}" srcOrd="0" destOrd="0" presId="urn:microsoft.com/office/officeart/2005/8/layout/vList3#2"/>
    <dgm:cxn modelId="{B267F68C-7671-47C9-9693-D6D77990FD39}" srcId="{0D22989D-D771-4B8B-9200-C1AA17B1B2E2}" destId="{715284DC-F7B2-44EE-A566-ED1E1104D1BD}" srcOrd="1" destOrd="0" parTransId="{DC32FEF2-D20B-4EC8-9A19-F62C698D13AB}" sibTransId="{7C7D4967-1D19-4E1B-A23E-813E76D92BCF}"/>
    <dgm:cxn modelId="{788E2B6C-2632-4F79-923B-4BD74D28BB7C}" type="presOf" srcId="{0D22989D-D771-4B8B-9200-C1AA17B1B2E2}" destId="{020BD718-5214-4DA0-8F25-7747C6F206CB}" srcOrd="0" destOrd="0" presId="urn:microsoft.com/office/officeart/2005/8/layout/vList3#2"/>
    <dgm:cxn modelId="{797EA358-24A3-41EE-9167-ADE7A2EBB95F}" srcId="{0D22989D-D771-4B8B-9200-C1AA17B1B2E2}" destId="{99B5B82C-B65E-4C46-BCF3-6F1042D2A8AA}" srcOrd="2" destOrd="0" parTransId="{059A0CE8-F421-4EE9-BDEB-89644B7FAF54}" sibTransId="{9C67D45C-174C-4F1D-9051-C40A4C170468}"/>
    <dgm:cxn modelId="{0D869CE4-9466-4265-963A-6731F5D66D32}" srcId="{0D22989D-D771-4B8B-9200-C1AA17B1B2E2}" destId="{678D9DEA-9465-4632-8697-28EEB601A4C6}" srcOrd="0" destOrd="0" parTransId="{3A88F764-1D89-49BE-A848-CAD9299AD540}" sibTransId="{27B68E5E-8255-4476-ADCA-1A74C9B88DCE}"/>
    <dgm:cxn modelId="{F7634056-C828-4E32-8033-F30CB05B54AA}" type="presOf" srcId="{99B5B82C-B65E-4C46-BCF3-6F1042D2A8AA}" destId="{F0B82D1A-EACA-46FC-BDC8-53C8CC2E0645}" srcOrd="0" destOrd="0" presId="urn:microsoft.com/office/officeart/2005/8/layout/vList3#2"/>
    <dgm:cxn modelId="{FD735E65-B111-49D5-82E5-2AA821657D09}" srcId="{0D22989D-D771-4B8B-9200-C1AA17B1B2E2}" destId="{B243FBA5-3EE4-4466-886F-D8C6963A34CA}" srcOrd="4" destOrd="0" parTransId="{FFD13D4C-3D8C-4A2A-A2AB-E49CC507A3FB}" sibTransId="{92A4C617-13E7-4D2C-BE27-A9719AEA23F4}"/>
    <dgm:cxn modelId="{B61595F9-1DEA-478A-8EC9-1967D6683D5F}" type="presOf" srcId="{B243FBA5-3EE4-4466-886F-D8C6963A34CA}" destId="{D7481BFC-59A4-43C1-9335-C4D8D78F2F22}" srcOrd="0" destOrd="0" presId="urn:microsoft.com/office/officeart/2005/8/layout/vList3#2"/>
    <dgm:cxn modelId="{B26A5D2B-F05D-47E6-8D09-4FBABDA82348}" type="presOf" srcId="{715284DC-F7B2-44EE-A566-ED1E1104D1BD}" destId="{6790B7A8-716F-4A81-9564-B35E67D7516E}" srcOrd="0" destOrd="0" presId="urn:microsoft.com/office/officeart/2005/8/layout/vList3#2"/>
    <dgm:cxn modelId="{CED589E1-D293-4226-9F5F-AE9C3487B126}" type="presOf" srcId="{6840010B-1992-4515-8422-F2EEFFE6E8B8}" destId="{38D237C6-C7A5-4AF1-A2A9-6787EEB4D126}" srcOrd="0" destOrd="0" presId="urn:microsoft.com/office/officeart/2005/8/layout/vList3#2"/>
    <dgm:cxn modelId="{9DBA4797-E283-4125-B9CA-CD429B5A6FB3}" srcId="{0D22989D-D771-4B8B-9200-C1AA17B1B2E2}" destId="{6840010B-1992-4515-8422-F2EEFFE6E8B8}" srcOrd="3" destOrd="0" parTransId="{E43520DD-C34C-486D-9395-46198A794874}" sibTransId="{32D1D997-1C8E-4EB0-B842-80F9036909AD}"/>
    <dgm:cxn modelId="{EBEF180F-A50B-4144-9BCC-E23FFD40690B}" type="presParOf" srcId="{020BD718-5214-4DA0-8F25-7747C6F206CB}" destId="{956CB41F-785B-44FD-849D-A13E24112A48}" srcOrd="0" destOrd="0" presId="urn:microsoft.com/office/officeart/2005/8/layout/vList3#2"/>
    <dgm:cxn modelId="{78437A10-5F03-4370-9D5D-3EB290D508CE}" type="presParOf" srcId="{956CB41F-785B-44FD-849D-A13E24112A48}" destId="{362D8A77-36BB-408D-94DF-AB6AD6190126}" srcOrd="0" destOrd="0" presId="urn:microsoft.com/office/officeart/2005/8/layout/vList3#2"/>
    <dgm:cxn modelId="{BC1DDEB4-DB93-416C-B153-93400EB9E476}" type="presParOf" srcId="{956CB41F-785B-44FD-849D-A13E24112A48}" destId="{FCAC5086-5C66-434B-AD45-3EED267B4397}" srcOrd="1" destOrd="0" presId="urn:microsoft.com/office/officeart/2005/8/layout/vList3#2"/>
    <dgm:cxn modelId="{C5858BBC-CD9F-4B91-97A5-E6B4E327ECEE}" type="presParOf" srcId="{020BD718-5214-4DA0-8F25-7747C6F206CB}" destId="{FD07C415-91A9-4898-A35A-AB9BEEFEEF82}" srcOrd="1" destOrd="0" presId="urn:microsoft.com/office/officeart/2005/8/layout/vList3#2"/>
    <dgm:cxn modelId="{EEBB6A94-F021-45E0-ACEB-6663B6AEA093}" type="presParOf" srcId="{020BD718-5214-4DA0-8F25-7747C6F206CB}" destId="{157B2B40-A50A-45C0-973E-09069F981938}" srcOrd="2" destOrd="0" presId="urn:microsoft.com/office/officeart/2005/8/layout/vList3#2"/>
    <dgm:cxn modelId="{B21BCBB8-F04C-4324-A63A-F54916F93F1E}" type="presParOf" srcId="{157B2B40-A50A-45C0-973E-09069F981938}" destId="{4E23EDA9-CF76-4254-BA7D-F4CB8D6F7C2A}" srcOrd="0" destOrd="0" presId="urn:microsoft.com/office/officeart/2005/8/layout/vList3#2"/>
    <dgm:cxn modelId="{CA940E80-6B92-4C3F-AEE2-EE06C85299D4}" type="presParOf" srcId="{157B2B40-A50A-45C0-973E-09069F981938}" destId="{6790B7A8-716F-4A81-9564-B35E67D7516E}" srcOrd="1" destOrd="0" presId="urn:microsoft.com/office/officeart/2005/8/layout/vList3#2"/>
    <dgm:cxn modelId="{00FA41AA-FC91-442C-B861-3AE8FA866539}" type="presParOf" srcId="{020BD718-5214-4DA0-8F25-7747C6F206CB}" destId="{54FC5D78-7A13-43E5-AF30-A47E59B9A554}" srcOrd="3" destOrd="0" presId="urn:microsoft.com/office/officeart/2005/8/layout/vList3#2"/>
    <dgm:cxn modelId="{E4B3F266-C34D-40ED-B406-A9F15A7039C7}" type="presParOf" srcId="{020BD718-5214-4DA0-8F25-7747C6F206CB}" destId="{BA8DCF0F-2A12-4F1C-8B74-4FD0C2969C9E}" srcOrd="4" destOrd="0" presId="urn:microsoft.com/office/officeart/2005/8/layout/vList3#2"/>
    <dgm:cxn modelId="{B2C3707E-5889-41EC-A094-AD90952B4FFD}" type="presParOf" srcId="{BA8DCF0F-2A12-4F1C-8B74-4FD0C2969C9E}" destId="{46F53223-78A0-4E38-B0D9-1F17D3124748}" srcOrd="0" destOrd="0" presId="urn:microsoft.com/office/officeart/2005/8/layout/vList3#2"/>
    <dgm:cxn modelId="{C6CB4CEE-133A-4A84-8F6A-075F3EA12E8E}" type="presParOf" srcId="{BA8DCF0F-2A12-4F1C-8B74-4FD0C2969C9E}" destId="{F0B82D1A-EACA-46FC-BDC8-53C8CC2E0645}" srcOrd="1" destOrd="0" presId="urn:microsoft.com/office/officeart/2005/8/layout/vList3#2"/>
    <dgm:cxn modelId="{988E91B4-2A08-43F6-9C59-9C2030A29526}" type="presParOf" srcId="{020BD718-5214-4DA0-8F25-7747C6F206CB}" destId="{2B696D3C-ADD2-43E0-9A3F-1DAFAB1ABEA2}" srcOrd="5" destOrd="0" presId="urn:microsoft.com/office/officeart/2005/8/layout/vList3#2"/>
    <dgm:cxn modelId="{5607BCED-996C-4AC2-B593-48AAFA86F500}" type="presParOf" srcId="{020BD718-5214-4DA0-8F25-7747C6F206CB}" destId="{6A0E573A-E7E1-4BF0-B000-11B21C426CB4}" srcOrd="6" destOrd="0" presId="urn:microsoft.com/office/officeart/2005/8/layout/vList3#2"/>
    <dgm:cxn modelId="{D7600203-6D95-42A7-8B89-0517D374C32D}" type="presParOf" srcId="{6A0E573A-E7E1-4BF0-B000-11B21C426CB4}" destId="{2EE7B09E-081E-40FF-A0B9-1B91652CCAD4}" srcOrd="0" destOrd="0" presId="urn:microsoft.com/office/officeart/2005/8/layout/vList3#2"/>
    <dgm:cxn modelId="{FE6B622D-F827-458E-A31E-B5F432FC3B71}" type="presParOf" srcId="{6A0E573A-E7E1-4BF0-B000-11B21C426CB4}" destId="{38D237C6-C7A5-4AF1-A2A9-6787EEB4D126}" srcOrd="1" destOrd="0" presId="urn:microsoft.com/office/officeart/2005/8/layout/vList3#2"/>
    <dgm:cxn modelId="{58ED92E8-F90E-4662-A2DE-AA504137AFB5}" type="presParOf" srcId="{020BD718-5214-4DA0-8F25-7747C6F206CB}" destId="{23D529ED-D3F7-4FA3-9679-5F99B8E68E5F}" srcOrd="7" destOrd="0" presId="urn:microsoft.com/office/officeart/2005/8/layout/vList3#2"/>
    <dgm:cxn modelId="{AD85BF32-F407-4D77-A886-118E2451DFD1}" type="presParOf" srcId="{020BD718-5214-4DA0-8F25-7747C6F206CB}" destId="{B29577CC-BCBA-4A1F-84D1-8019F2150724}" srcOrd="8" destOrd="0" presId="urn:microsoft.com/office/officeart/2005/8/layout/vList3#2"/>
    <dgm:cxn modelId="{0414495B-12C9-4331-83B2-A49AA78832B0}" type="presParOf" srcId="{B29577CC-BCBA-4A1F-84D1-8019F2150724}" destId="{3AAE3AC6-626B-4265-9CE5-CB717D23CAD3}" srcOrd="0" destOrd="0" presId="urn:microsoft.com/office/officeart/2005/8/layout/vList3#2"/>
    <dgm:cxn modelId="{14CF431E-AEC6-4A68-8AF7-4C91D17B2863}" type="presParOf" srcId="{B29577CC-BCBA-4A1F-84D1-8019F2150724}" destId="{D7481BFC-59A4-43C1-9335-C4D8D78F2F2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0785D-FC6D-4F9E-AC78-5E2126EE6124}">
      <dsp:nvSpPr>
        <dsp:cNvPr id="0" name=""/>
        <dsp:cNvSpPr/>
      </dsp:nvSpPr>
      <dsp:spPr>
        <a:xfrm rot="10800000">
          <a:off x="-1" y="0"/>
          <a:ext cx="9505059" cy="4184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1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Субконтрактация </a:t>
          </a:r>
          <a:r>
            <a:rPr lang="ru-RU" sz="1800" kern="1200" dirty="0" smtClean="0"/>
            <a:t>— одна из форм промышленной кооперации. </a:t>
          </a:r>
          <a:endParaRPr lang="ru-RU" sz="1800" kern="1200" dirty="0"/>
        </a:p>
      </dsp:txBody>
      <dsp:txXfrm rot="10800000">
        <a:off x="104604" y="0"/>
        <a:ext cx="9400454" cy="418422"/>
      </dsp:txXfrm>
    </dsp:sp>
    <dsp:sp modelId="{0C9FD3CB-85CD-44C6-9681-F0B8081CCC75}">
      <dsp:nvSpPr>
        <dsp:cNvPr id="0" name=""/>
        <dsp:cNvSpPr/>
      </dsp:nvSpPr>
      <dsp:spPr>
        <a:xfrm>
          <a:off x="260846" y="409"/>
          <a:ext cx="418422" cy="4184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16" cy="49775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906" y="0"/>
            <a:ext cx="2890616" cy="497759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CA1CE81B-11A0-4F12-AD0C-AACC1973D27E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467"/>
            <a:ext cx="2890616" cy="49775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906" y="9430467"/>
            <a:ext cx="2890616" cy="497759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1F362E24-4C14-4215-946E-A23A3B50D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79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C7AB62CC-5AD6-4834-B9D8-A44B703F4387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5" tIns="45427" rIns="90855" bIns="454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38"/>
          </a:xfrm>
          <a:prstGeom prst="rect">
            <a:avLst/>
          </a:prstGeom>
        </p:spPr>
        <p:txBody>
          <a:bodyPr vert="horz" lIns="90855" tIns="45427" rIns="90855" bIns="454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4FDDF8EF-E7B1-4DD6-94A1-9625C1C3F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5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DF8EF-E7B1-4DD6-94A1-9625C1C3F3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5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DF8EF-E7B1-4DD6-94A1-9625C1C3F33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04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DF8EF-E7B1-4DD6-94A1-9625C1C3F3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8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A9A3-C9F8-43E0-96C2-A07D12434070}" type="datetime1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106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8EAB-5B00-4814-AAB6-F9B5D450532B}" type="datetime1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5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B334ABA-3D80-49C4-A4FA-6975E755DD7C}" type="datetime1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53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54E8-23EB-43A3-B25D-DF2FB7AB837C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5CB0-6EEB-4F1C-A1F4-273F4DC3A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354E8-23EB-43A3-B25D-DF2FB7AB837C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5CB0-6EEB-4F1C-A1F4-273F4DC3A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1.jpe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25.jpeg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24.jpeg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microsoft.com/office/2007/relationships/diagramDrawing" Target="../diagrams/drawing9.xml"/><Relationship Id="rId5" Type="http://schemas.openxmlformats.org/officeDocument/2006/relationships/diagramData" Target="../diagrams/data9.xml"/><Relationship Id="rId10" Type="http://schemas.openxmlformats.org/officeDocument/2006/relationships/image" Target="../media/image1.png"/><Relationship Id="rId4" Type="http://schemas.openxmlformats.org/officeDocument/2006/relationships/image" Target="../media/image24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microsoft.com/office/2007/relationships/diagramDrawing" Target="../diagrams/drawing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microsoft.com/office/2007/relationships/diagramDrawing" Target="../diagrams/drawing11.xml"/><Relationship Id="rId5" Type="http://schemas.openxmlformats.org/officeDocument/2006/relationships/diagramLayout" Target="../diagrams/layout11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1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12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microsoft.com/office/2007/relationships/diagramDrawing" Target="../diagrams/drawin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1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gi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jpe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diagramDrawing" Target="../diagrams/drawing3.xml"/><Relationship Id="rId4" Type="http://schemas.openxmlformats.org/officeDocument/2006/relationships/diagramData" Target="../diagrams/data3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microsoft.com/office/2007/relationships/diagramDrawing" Target="../diagrams/drawing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4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microsoft.com/office/2007/relationships/diagramDrawing" Target="../diagrams/drawing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5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AutoShape 2" descr="https://e.mail.ru/cgi-bin/getattach?file=booklet_subcontracting%2d01.jpg&amp;id=14564036150000001008;0;0&amp;mode=attachment&amp;&amp;x-email=lad37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550" y="6201952"/>
            <a:ext cx="2591025" cy="3718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0" y="1930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Эффективное взаимодействие крупных предприятий с субъектами малого и среднего предпринимательства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148064" y="4492841"/>
            <a:ext cx="3995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Докладчик:</a:t>
            </a:r>
            <a:b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 Ленинградского центра субконтрактации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Поляков Сергей Валентинович</a:t>
            </a:r>
          </a:p>
          <a:p>
            <a:r>
              <a:rPr lang="ru-RU" sz="1200" b="1" dirty="0" smtClean="0">
                <a:latin typeface="Times New Roman" panose="02020603050405020304" pitchFamily="18" charset="0"/>
              </a:rPr>
              <a:t>г. Сосновый Бор</a:t>
            </a:r>
          </a:p>
          <a:p>
            <a:r>
              <a:rPr lang="ru-RU" sz="1200" b="1" dirty="0" smtClean="0">
                <a:latin typeface="Times New Roman" panose="02020603050405020304" pitchFamily="18" charset="0"/>
              </a:rPr>
              <a:t>26.10.2016</a:t>
            </a:r>
            <a:endParaRPr lang="ru-RU" sz="1200" b="1" dirty="0"/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240" y="370883"/>
            <a:ext cx="1792991" cy="990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15058"/>
            <a:ext cx="720080" cy="825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1344959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208" y="170738"/>
            <a:ext cx="1193849" cy="11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7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528" y="286604"/>
            <a:ext cx="6048672" cy="5330823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9772"/>
            <a:ext cx="1605317" cy="1606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42536"/>
            <a:ext cx="9144000" cy="407406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677457547"/>
              </p:ext>
            </p:extLst>
          </p:nvPr>
        </p:nvGraphicFramePr>
        <p:xfrm>
          <a:off x="107503" y="2348880"/>
          <a:ext cx="265713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61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50387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03870"/>
            <a:ext cx="720080" cy="82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355685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071" y="88755"/>
            <a:ext cx="1265857" cy="1266930"/>
          </a:xfrm>
          <a:prstGeom prst="rect">
            <a:avLst/>
          </a:prstGeom>
        </p:spPr>
      </p:pic>
      <p:pic>
        <p:nvPicPr>
          <p:cNvPr id="7170" name="Picture 2" descr="https://partners.skanska.com/usa/clients/fdot/UI4/Outreach/SiteAssets/SitePages/Home/Subcontrac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528" y="3378216"/>
            <a:ext cx="3245283" cy="2433963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 rotWithShape="1">
          <a:blip r:embed="rId6" cstate="print"/>
          <a:srcRect t="3232"/>
          <a:stretch/>
        </p:blipFill>
        <p:spPr bwMode="auto">
          <a:xfrm>
            <a:off x="2555776" y="1692193"/>
            <a:ext cx="5506466" cy="4140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8" y="5892246"/>
            <a:ext cx="9144000" cy="407406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815557319"/>
              </p:ext>
            </p:extLst>
          </p:nvPr>
        </p:nvGraphicFramePr>
        <p:xfrm>
          <a:off x="179511" y="2420888"/>
          <a:ext cx="258512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7460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50387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03870"/>
            <a:ext cx="720080" cy="82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268760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071" y="88755"/>
            <a:ext cx="1265857" cy="1266930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xmlns="" val="1710529669"/>
              </p:ext>
            </p:extLst>
          </p:nvPr>
        </p:nvGraphicFramePr>
        <p:xfrm>
          <a:off x="755576" y="2132856"/>
          <a:ext cx="8064896" cy="351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23628" y="17925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портала позволяет обеспечить в онлайн-режиме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8069"/>
            <a:ext cx="9144000" cy="4074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487" y="1457295"/>
            <a:ext cx="259102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0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40" y="50155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1550"/>
            <a:ext cx="720080" cy="825089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521126140"/>
              </p:ext>
            </p:extLst>
          </p:nvPr>
        </p:nvGraphicFramePr>
        <p:xfrm>
          <a:off x="467544" y="2564904"/>
          <a:ext cx="831717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392394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059" y="172525"/>
            <a:ext cx="1317005" cy="13181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177281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Приоритетные отрасли для развития </a:t>
            </a:r>
            <a:r>
              <a:rPr lang="ru-RU" b="1" dirty="0" err="1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субконтрактации</a:t>
            </a:r>
            <a:r>
              <a:rPr lang="ru-RU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 в Ленинградской области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8" y="5892246"/>
            <a:ext cx="9144000" cy="40740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355025" y="1393645"/>
            <a:ext cx="2585127" cy="367965"/>
            <a:chOff x="0" y="683"/>
            <a:chExt cx="2585127" cy="367965"/>
          </a:xfrm>
        </p:grpSpPr>
        <p:sp>
          <p:nvSpPr>
            <p:cNvPr id="12" name="Пятиугольник 11"/>
            <p:cNvSpPr/>
            <p:nvPr/>
          </p:nvSpPr>
          <p:spPr>
            <a:xfrm>
              <a:off x="0" y="683"/>
              <a:ext cx="2585127" cy="36796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0" y="683"/>
              <a:ext cx="2493136" cy="3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http://sub.lenobltpp.ru/</a:t>
              </a: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12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1904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1550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27571"/>
            <a:ext cx="822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Что обеспечивает ЛОЦС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для региональных предприятий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353928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155931028"/>
              </p:ext>
            </p:extLst>
          </p:nvPr>
        </p:nvGraphicFramePr>
        <p:xfrm>
          <a:off x="899592" y="2852936"/>
          <a:ext cx="756084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11" y="280629"/>
            <a:ext cx="1265857" cy="1266930"/>
          </a:xfrm>
          <a:prstGeom prst="rect">
            <a:avLst/>
          </a:prstGeom>
        </p:spPr>
      </p:pic>
      <p:pic>
        <p:nvPicPr>
          <p:cNvPr id="28676" name="Picture 4" descr="https://encrypted-tbn3.gstatic.com/images?q=tbn:ANd9GcRWNzHpB2Inuui-b-RUPB8XL8DNW95FfUoyBz6xwI3IXHgUF5f52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2708920"/>
            <a:ext cx="989162" cy="172819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" y="5857958"/>
            <a:ext cx="9144000" cy="4074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635896" y="1606699"/>
            <a:ext cx="2585127" cy="367965"/>
            <a:chOff x="0" y="683"/>
            <a:chExt cx="2585127" cy="367965"/>
          </a:xfrm>
        </p:grpSpPr>
        <p:sp>
          <p:nvSpPr>
            <p:cNvPr id="13" name="Пятиугольник 12"/>
            <p:cNvSpPr/>
            <p:nvPr/>
          </p:nvSpPr>
          <p:spPr>
            <a:xfrm>
              <a:off x="0" y="683"/>
              <a:ext cx="2585127" cy="36796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ятиугольник 4"/>
            <p:cNvSpPr/>
            <p:nvPr/>
          </p:nvSpPr>
          <p:spPr>
            <a:xfrm>
              <a:off x="0" y="683"/>
              <a:ext cx="2493136" cy="3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http://sub.lenobltpp.ru/</a:t>
              </a: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59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1904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01550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927571"/>
            <a:ext cx="822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Что обеспечивает ЛОЦС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для региональных предприятий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353928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594014272"/>
              </p:ext>
            </p:extLst>
          </p:nvPr>
        </p:nvGraphicFramePr>
        <p:xfrm>
          <a:off x="1331640" y="2780927"/>
          <a:ext cx="7488832" cy="309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11" y="280629"/>
            <a:ext cx="1265857" cy="1266930"/>
          </a:xfrm>
          <a:prstGeom prst="rect">
            <a:avLst/>
          </a:prstGeom>
        </p:spPr>
      </p:pic>
      <p:pic>
        <p:nvPicPr>
          <p:cNvPr id="29698" name="Picture 2" descr="http://restorationquote.com/wp-content/uploads/2014/06/contractor-icon-pop-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4365104"/>
            <a:ext cx="1368152" cy="140756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" y="5873111"/>
            <a:ext cx="9144000" cy="407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3888" y="1658258"/>
            <a:ext cx="2840695" cy="4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1288934" cy="760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20080" cy="82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3" y="1425121"/>
            <a:ext cx="183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253" y="182083"/>
            <a:ext cx="6120680" cy="6125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56992"/>
            <a:ext cx="1481881" cy="14831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3" y="5889137"/>
            <a:ext cx="9144000" cy="40740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53" y="5140028"/>
            <a:ext cx="2464228" cy="449212"/>
            <a:chOff x="-112651" y="-62428"/>
            <a:chExt cx="2605787" cy="431077"/>
          </a:xfrm>
        </p:grpSpPr>
        <p:sp>
          <p:nvSpPr>
            <p:cNvPr id="12" name="Пятиугольник 11"/>
            <p:cNvSpPr/>
            <p:nvPr/>
          </p:nvSpPr>
          <p:spPr>
            <a:xfrm>
              <a:off x="-112651" y="-62428"/>
              <a:ext cx="2469346" cy="43107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ятиугольник 4"/>
            <p:cNvSpPr/>
            <p:nvPr/>
          </p:nvSpPr>
          <p:spPr>
            <a:xfrm>
              <a:off x="0" y="683"/>
              <a:ext cx="2493136" cy="3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http://sub.lenobltpp.ru/</a:t>
              </a: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671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40" y="50155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1550"/>
            <a:ext cx="720080" cy="825089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515890698"/>
              </p:ext>
            </p:extLst>
          </p:nvPr>
        </p:nvGraphicFramePr>
        <p:xfrm>
          <a:off x="467544" y="2204864"/>
          <a:ext cx="8317178" cy="368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392394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163869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Итоги работы центра на 26.10.16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88" y="5892246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2298" y="732185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93686"/>
            <a:ext cx="720080" cy="825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898" y="1445294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892" y="188640"/>
            <a:ext cx="1764196" cy="1765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294047"/>
            <a:ext cx="76328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Участие в программе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субконтрактации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является бесплатным!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92837"/>
            <a:ext cx="9144000" cy="407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304" y="3527066"/>
            <a:ext cx="8541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Ленинградского областного центра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субконтрактации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Поляков Сергей Валентинович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Телефон + 7 812 334 </a:t>
            </a:r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49 69,+7 905 250 92 00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62" y="5096726"/>
            <a:ext cx="1099874" cy="7397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5445" y="2017684"/>
            <a:ext cx="3109229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AutoShape 2" descr="https://e.mail.ru/cgi-bin/getattach?file=booklet_subcontracting%2d01.jpg&amp;id=14564036150000001008;0;0&amp;mode=attachment&amp;&amp;x-email=lad37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093" y="38801"/>
            <a:ext cx="685219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50" y="6201952"/>
            <a:ext cx="259102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22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2240" y="370883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5058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95014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Субконтрактация. Что это такое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344959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856123"/>
            <a:ext cx="8317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В ходе этого процесса заказчик (</a:t>
            </a:r>
            <a:r>
              <a:rPr lang="ru-RU" b="1" dirty="0" smtClean="0">
                <a:solidFill>
                  <a:srgbClr val="FF0000"/>
                </a:solidFill>
                <a:ea typeface="Arimo" panose="020B0604020202020204" pitchFamily="34" charset="0"/>
                <a:cs typeface="Arial" panose="020B0604020202020204" pitchFamily="34" charset="0"/>
              </a:rPr>
              <a:t>Контрактор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Arimo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может передавать поставщику (</a:t>
            </a:r>
            <a:r>
              <a:rPr lang="ru-RU" b="1" dirty="0" smtClean="0">
                <a:solidFill>
                  <a:srgbClr val="FF0000"/>
                </a:solidFill>
                <a:ea typeface="Arimo" panose="020B0604020202020204" pitchFamily="34" charset="0"/>
                <a:cs typeface="Arial" panose="020B0604020202020204" pitchFamily="34" charset="0"/>
              </a:rPr>
              <a:t>Субконтрактору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) выполнение части работ по изготовлению и поставке отдельных деталей, узлов и </a:t>
            </a:r>
            <a:r>
              <a:rPr lang="ru-RU" dirty="0">
                <a:ea typeface="Arimo" panose="020B0604020202020204" pitchFamily="34" charset="0"/>
                <a:cs typeface="Arial" panose="020B0604020202020204" pitchFamily="34" charset="0"/>
              </a:rPr>
              <a:t>иных комплектующих, 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а также осуществление </a:t>
            </a:r>
            <a:r>
              <a:rPr lang="ru-RU" dirty="0">
                <a:ea typeface="Arimo" panose="020B0604020202020204" pitchFamily="34" charset="0"/>
                <a:cs typeface="Arial" panose="020B0604020202020204" pitchFamily="34" charset="0"/>
              </a:rPr>
              <a:t>технологических процессов в соответствии со спецификациями </a:t>
            </a:r>
            <a:r>
              <a:rPr lang="ru-RU" dirty="0" smtClean="0">
                <a:ea typeface="Arimo" panose="020B0604020202020204" pitchFamily="34" charset="0"/>
                <a:cs typeface="Arial" panose="020B0604020202020204" pitchFamily="34" charset="0"/>
              </a:rPr>
              <a:t>в рамках технологического цикла производства изделия.</a:t>
            </a:r>
            <a:r>
              <a:rPr lang="ru-RU" dirty="0" smtClean="0"/>
              <a:t> 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ea typeface="Arimo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208" y="170738"/>
            <a:ext cx="1193849" cy="1194861"/>
          </a:xfrm>
          <a:prstGeom prst="rect">
            <a:avLst/>
          </a:prstGeom>
        </p:spPr>
      </p:pic>
      <p:pic>
        <p:nvPicPr>
          <p:cNvPr id="1026" name="Picture 2" descr="http://ind-mech.com/wp-content/uploads/2014/10/Coop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365104"/>
            <a:ext cx="1368152" cy="1368152"/>
          </a:xfrm>
          <a:prstGeom prst="rect">
            <a:avLst/>
          </a:prstGeom>
          <a:noFill/>
        </p:spPr>
      </p:pic>
      <p:pic>
        <p:nvPicPr>
          <p:cNvPr id="11" name="Picture 2" descr="https://i.ytimg.com/vi/f01PMsj7oZQ/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509120"/>
            <a:ext cx="1584176" cy="1188133"/>
          </a:xfrm>
          <a:prstGeom prst="rect">
            <a:avLst/>
          </a:prstGeom>
          <a:noFill/>
        </p:spPr>
      </p:pic>
      <p:pic>
        <p:nvPicPr>
          <p:cNvPr id="1028" name="Picture 4" descr="http://www.ru.all.biz/img/ru/service_catalog/middle/26799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4437113"/>
            <a:ext cx="936104" cy="1128970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437370642"/>
              </p:ext>
            </p:extLst>
          </p:nvPr>
        </p:nvGraphicFramePr>
        <p:xfrm>
          <a:off x="-252536" y="5844614"/>
          <a:ext cx="9505056" cy="41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0207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2656"/>
            <a:ext cx="1316037" cy="1317625"/>
          </a:xfrm>
        </p:spPr>
      </p:pic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2240" y="370883"/>
            <a:ext cx="1792991" cy="99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98347"/>
            <a:ext cx="720080" cy="825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344959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3298324765"/>
              </p:ext>
            </p:extLst>
          </p:nvPr>
        </p:nvGraphicFramePr>
        <p:xfrm>
          <a:off x="467544" y="2492897"/>
          <a:ext cx="81369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31640" y="1859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Субконтрактация. Где это работает?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99766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2656"/>
            <a:ext cx="1316037" cy="1317625"/>
          </a:xfr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370883"/>
            <a:ext cx="1792991" cy="99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8347"/>
            <a:ext cx="720080" cy="825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344959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96" y="2492896"/>
            <a:ext cx="31683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Автомобиль состоит из более чем </a:t>
            </a:r>
            <a:r>
              <a:rPr lang="ru-RU" sz="2800" dirty="0" smtClean="0">
                <a:solidFill>
                  <a:srgbClr val="FF0000"/>
                </a:solidFill>
              </a:rPr>
              <a:t>10 000 </a:t>
            </a:r>
            <a:r>
              <a:rPr lang="ru-RU" sz="2400" dirty="0" smtClean="0"/>
              <a:t>деталей и частей. </a:t>
            </a:r>
          </a:p>
          <a:p>
            <a:r>
              <a:rPr lang="ru-RU" sz="3200" dirty="0">
                <a:solidFill>
                  <a:srgbClr val="FF0000"/>
                </a:solidFill>
              </a:rPr>
              <a:t>9</a:t>
            </a:r>
            <a:r>
              <a:rPr lang="ru-RU" sz="3200" dirty="0" smtClean="0">
                <a:solidFill>
                  <a:srgbClr val="FF0000"/>
                </a:solidFill>
              </a:rPr>
              <a:t> 900 </a:t>
            </a:r>
            <a:r>
              <a:rPr lang="ru-RU" sz="2400" dirty="0" smtClean="0"/>
              <a:t>производятся </a:t>
            </a:r>
            <a:r>
              <a:rPr lang="ru-RU" sz="2400" dirty="0" err="1" smtClean="0"/>
              <a:t>субконтракторами</a:t>
            </a:r>
            <a:r>
              <a:rPr lang="ru-RU" sz="2400" dirty="0" smtClean="0"/>
              <a:t>, что составляет более </a:t>
            </a:r>
            <a:r>
              <a:rPr lang="ru-RU" sz="3200" dirty="0">
                <a:solidFill>
                  <a:srgbClr val="FF0000"/>
                </a:solidFill>
              </a:rPr>
              <a:t>9</a:t>
            </a:r>
            <a:r>
              <a:rPr lang="ru-RU" sz="3200" dirty="0" smtClean="0">
                <a:solidFill>
                  <a:srgbClr val="FF0000"/>
                </a:solidFill>
              </a:rPr>
              <a:t>0% </a:t>
            </a:r>
            <a:r>
              <a:rPr lang="ru-RU" sz="2400" dirty="0" smtClean="0"/>
              <a:t>стоимости автомобиля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1859341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Субконтрактация. Где это работает?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5517232"/>
            <a:ext cx="224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mega-avto.com/media/1357543/_porsche_530x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4752528" cy="356888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9379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8823" y="609888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910" y="546871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1" y="1931020"/>
            <a:ext cx="743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400" b="1" dirty="0" err="1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убконтрактация</a:t>
            </a:r>
            <a:r>
              <a:rPr lang="ru-RU" sz="24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. Задачи.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898" y="1433461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551547800"/>
              </p:ext>
            </p:extLst>
          </p:nvPr>
        </p:nvGraphicFramePr>
        <p:xfrm>
          <a:off x="107504" y="2348882"/>
          <a:ext cx="8856984" cy="342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540" y="123247"/>
            <a:ext cx="1475499" cy="14767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" y="5896683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0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50387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03870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927571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Субконтрактация. Преимущества для региональных предприятий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355685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106746975"/>
              </p:ext>
            </p:extLst>
          </p:nvPr>
        </p:nvGraphicFramePr>
        <p:xfrm>
          <a:off x="693060" y="2327682"/>
          <a:ext cx="7716303" cy="343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273" y="503870"/>
            <a:ext cx="1049833" cy="1050723"/>
          </a:xfrm>
          <a:prstGeom prst="rect">
            <a:avLst/>
          </a:prstGeom>
        </p:spPr>
      </p:pic>
      <p:pic>
        <p:nvPicPr>
          <p:cNvPr id="31748" name="Picture 4" descr="https://encrypted-tbn3.gstatic.com/images?q=tbn:ANd9GcRWNzHpB2Inuui-b-RUPB8XL8DNW95FfUoyBz6xwI3IXHgUF5f52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068960"/>
            <a:ext cx="1296144" cy="2264529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0" y="5908584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3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8264" y="503870"/>
            <a:ext cx="1792991" cy="990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503870"/>
            <a:ext cx="720080" cy="8250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927571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Субконтрактация. Преимущества для региональных предприятий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355685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16343257"/>
              </p:ext>
            </p:extLst>
          </p:nvPr>
        </p:nvGraphicFramePr>
        <p:xfrm>
          <a:off x="693060" y="2327682"/>
          <a:ext cx="7551348" cy="335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273" y="503870"/>
            <a:ext cx="1049833" cy="1050723"/>
          </a:xfrm>
          <a:prstGeom prst="rect">
            <a:avLst/>
          </a:prstGeom>
        </p:spPr>
      </p:pic>
      <p:pic>
        <p:nvPicPr>
          <p:cNvPr id="10" name="Picture 2" descr="http://restorationquote.com/wp-content/uploads/2014/06/contractor-icon-pop-u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284984"/>
            <a:ext cx="1959768" cy="2016224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70593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3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32656"/>
            <a:ext cx="1317533" cy="13186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Ленинградский областной центр Субконтрактации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2240" y="370883"/>
            <a:ext cx="1792991" cy="990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8347"/>
            <a:ext cx="720080" cy="825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344959"/>
            <a:ext cx="279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Kalinga" panose="020B0502040204020203" pitchFamily="34" charset="0"/>
              </a:rPr>
              <a:t>Правительство Ленинградской области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Kalinga" panose="020B0502040204020203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797760265"/>
              </p:ext>
            </p:extLst>
          </p:nvPr>
        </p:nvGraphicFramePr>
        <p:xfrm>
          <a:off x="467545" y="2492896"/>
          <a:ext cx="82809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1560" y="184482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Развитие областной кооперации обеспечит 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" y="5892818"/>
            <a:ext cx="9144000" cy="4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2953</TotalTime>
  <Words>631</Words>
  <Application>Microsoft Office PowerPoint</Application>
  <PresentationFormat>Экран (4:3)</PresentationFormat>
  <Paragraphs>140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Александрович Шолухо</dc:creator>
  <cp:lastModifiedBy>Отдел Экономики-Булатова Т.Е.</cp:lastModifiedBy>
  <cp:revision>146</cp:revision>
  <cp:lastPrinted>2016-04-14T13:58:58Z</cp:lastPrinted>
  <dcterms:created xsi:type="dcterms:W3CDTF">2014-10-15T05:13:13Z</dcterms:created>
  <dcterms:modified xsi:type="dcterms:W3CDTF">2016-10-27T09:23:25Z</dcterms:modified>
</cp:coreProperties>
</file>