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3A10-0EFC-43CF-8625-64F550B5AED9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0C2A-253E-4443-ABD5-E4454B81A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09105-5E95-45CE-A61F-01992F79283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AE5B1-250A-4138-BF25-01D479626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AE5B1-250A-4138-BF25-01D4796268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C34F7E-1B56-4D95-B934-4BD1A3C957FC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9D6D15-54CE-4698-875A-02F8151A0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D:\&#1050;&#1080;&#1089;&#1077;&#1083;&#1105;&#1074;&#1072;\&#1087;&#1088;&#1077;&#1079;&#1077;&#1085;&#1090;&#1072;&#1094;&#1080;&#1080;\&#1054;&#1089;&#1085;&#1086;&#1074;&#1072;&#1085;&#1080;&#1077;%20&#1084;&#1080;&#1085;&#1080;&#1089;&#1090;&#1077;&#1088;&#1089;&#1090;&#1074;&#1072;\igor-krutoy-instrumental-naya-muzyka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4UXW0XLO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4095" r="4095"/>
          <a:stretch>
            <a:fillRect/>
          </a:stretch>
        </p:blipFill>
        <p:spPr>
          <a:xfrm>
            <a:off x="0" y="0"/>
            <a:ext cx="9144000" cy="4005064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4365104"/>
            <a:ext cx="9144000" cy="230425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215 лет Министерству финансов  России</a:t>
            </a:r>
            <a:br>
              <a:rPr kumimoji="0" lang="ru-RU" sz="4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6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igor-krutoy-instrumental-naya-muzy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45333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105273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2000 году Министром финансов стал Алексей Леонидович Кудрин, занимавший этот пост более 11 лет.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1196752"/>
            <a:ext cx="73803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распада СССР в стране сменилось 12 министров финансов, это связано прежде всего с поиском новых путей развития государства и сменой правительств. 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FINKOMZAM\Pictures\День финансиста\Кудрин.jpg"/>
          <p:cNvPicPr/>
          <p:nvPr/>
        </p:nvPicPr>
        <p:blipFill>
          <a:blip r:embed="rId3" cstate="print"/>
          <a:srcRect l="1212" t="8005" r="30603"/>
          <a:stretch>
            <a:fillRect/>
          </a:stretch>
        </p:blipFill>
        <p:spPr bwMode="auto">
          <a:xfrm>
            <a:off x="1691680" y="2357430"/>
            <a:ext cx="3737576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71592" y="3284984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Кудрине был принят новый бюджетный кодекс, внедрена практика бюджетирования, ориентированного на результат, создан Стабилизационный фонд, в 2008 г. разделенный на Резервный фонд и Фонд национального благосостояния.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299920" cy="98072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2011 г. Министром финансов России является Антон Германович Силуанов.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052736"/>
            <a:ext cx="74523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 его руководством основные усилия министерства направлены на обеспечение стабильного макроэкономического и социально-экономического развития России, выполнение социальных обязательств государства.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FINKOMZAM\Pictures\День финансиста\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6873"/>
            <a:ext cx="7452320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380312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Основание министерства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iNHPGMA2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</p:spPr>
      </p:pic>
      <p:sp>
        <p:nvSpPr>
          <p:cNvPr id="10" name="TextBox 9"/>
          <p:cNvSpPr txBox="1"/>
          <p:nvPr/>
        </p:nvSpPr>
        <p:spPr>
          <a:xfrm>
            <a:off x="1763688" y="1052736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Манифестом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Императора Российской Империи Александра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сентября 1802 г. учреждено Министерство финансов, на обязанности которого лежало </a:t>
            </a: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"управление казенными и государственными частями, кои доставляют правительству нужные на содержание его доходы, и генеральное всех доходов рассигнование по разным частям государственных расходов"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преобразовании министерств в 1810—1811 годах управление государственными доходами и расходами было распределено между тремя ведомствами: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Министерством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финансов, которое ведало все источники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Государственным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казначейством, ведавшим движением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Государственным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контролем, которому была поручена ревизия всех счетов.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93988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министр финансов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</p:spPr>
      </p:pic>
      <p:sp>
        <p:nvSpPr>
          <p:cNvPr id="7" name="TextBox 6"/>
          <p:cNvSpPr txBox="1"/>
          <p:nvPr/>
        </p:nvSpPr>
        <p:spPr>
          <a:xfrm>
            <a:off x="1691680" y="1052736"/>
            <a:ext cx="74523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Первым министром финансов стал Алексей Иванович Васильев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считавший себя учеником и последователем А.А. Вяземского. Васильев занимал данный пост с 1802 по 1807 г., при нем были заложены основы лесного и горного законодательства.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KOMZAM\Pictures\День финансист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500306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10527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Aharoni" pitchFamily="2" charset="-79"/>
              </a:rPr>
              <a:t>Исключительно талантливым человеком и вместе с тем умелым организатором был министр финансов Егор Францевич Канкрин.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Aharoni" pitchFamily="2" charset="-79"/>
            </a:endParaRPr>
          </a:p>
        </p:txBody>
      </p:sp>
      <p:pic>
        <p:nvPicPr>
          <p:cNvPr id="6" name="Содержимое 8" descr="iNHPGMA2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7160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2" y="1052737"/>
            <a:ext cx="7524328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ему принадлежат слова: </a:t>
            </a:r>
            <a:r>
              <a:rPr lang="ru-RU" sz="1700" b="1" i="1" dirty="0">
                <a:latin typeface="Times New Roman" pitchFamily="18" charset="0"/>
                <a:cs typeface="Times New Roman" pitchFamily="18" charset="0"/>
              </a:rPr>
              <a:t>«...без очевидной необходимости не делать коренных перемен, ибо формы управления сами по себе мертвы, а успехи главнейшие зависят от лиц и направления; притом каждая важная перемена влечет за собой неудобства и недостатки непредвиденные...».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При Е.Ф.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Канкрине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была осуществлена денежная реформа (1839-1843 гг.), восстановившая металлическое денежное обращение. Этот министр не только укрепил рубль,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но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впервые в истории страны сделал российский бюджет бездефицитным. Это улучшило состояние торговли, дало импульс развитию частных банков, сберегательному и страховому делу.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Users\FINKOMZAM\Pictures\День финансиста\1.jpg"/>
          <p:cNvPicPr/>
          <p:nvPr/>
        </p:nvPicPr>
        <p:blipFill>
          <a:blip r:embed="rId4" cstate="print"/>
          <a:srcRect l="8128" t="44109" r="59275" b="7151"/>
          <a:stretch>
            <a:fillRect/>
          </a:stretch>
        </p:blipFill>
        <p:spPr bwMode="auto">
          <a:xfrm>
            <a:off x="6263680" y="3500438"/>
            <a:ext cx="288032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43042" y="3857628"/>
            <a:ext cx="46440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«Если и существует такая вещь, как консервативный дух, то граф Егор Францевич Канкрин – одно из самых впечатляющих его воплощений в истории»</a:t>
            </a:r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5429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Уильям Блэкуэл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45232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историю России вошел Министр финансов Сергей Юльевич Витте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91680" y="1124744"/>
            <a:ext cx="7452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остававшийся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этом посту 11 лет.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1895-1897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гг. он проводит денежную реформу, придав рублю золотой паритет. Он связывал развитие России с обеспеченным твердым золотым рублем, индустриализацией, протекционизмом при значительном вмешательстве правительства в рыночную экономику, активной торговлей, иностранными займами и привлечением иностранного капитала, а также модернизацией сельского хозяйства.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:\Users\FINKOMZAM\Pictures\День финансиста\004.jpg"/>
          <p:cNvPicPr/>
          <p:nvPr/>
        </p:nvPicPr>
        <p:blipFill>
          <a:blip r:embed="rId3" cstate="print"/>
          <a:srcRect l="6378" t="16905" r="56165" b="4234"/>
          <a:stretch>
            <a:fillRect/>
          </a:stretch>
        </p:blipFill>
        <p:spPr bwMode="auto">
          <a:xfrm>
            <a:off x="3786182" y="2857496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408712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Наркомфин России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340768"/>
            <a:ext cx="74523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Наркомфин входил в состав Временного рабочего и крестьянского правительства России, образованного «Декретом об учреждении Совета Народных Комиссаров», принятым 2-ым Всероссийским съездом Советов 26 октября (8 ноября) 1917 года. Наркомат был призван обеспечивать проведение единой финансовой политики, а также осуществлять общее руководство в области организации финансов в стране.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Декретом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ВЦИК от 14 (27) декабря 1917 г. национализированы частные банки и организован подчинённый НКФ единый Народный банк РСФСР. Под управлением НКФ также находились Департамент государственного казначейства и местные казначейства.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105273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Многие экономические преобразования были связаны с именем Григория Яковлевича Сокольникова.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052736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его руководством была проведена денежная реформа в 1922 1924 гг., позволившая стране покончить с финансовой разрухой, справиться с бюджетным дефицитом. При нем же была выпущена в обращение «золотая банкнота» — твердый советский червонец. Умело работая с кадрами, он привлек на работу в советские учреждения «финансовых светил» дореволюционной России — старой профессуры, крупнейших ученых-теоретиков, видных чиновников-профессионалов царского Министерства финансов.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FINKOMZAM\Pictures\День финансиста\009.jpg"/>
          <p:cNvPicPr/>
          <p:nvPr/>
        </p:nvPicPr>
        <p:blipFill>
          <a:blip r:embed="rId3" cstate="print"/>
          <a:srcRect l="63707" t="19341" r="6362" b="22524"/>
          <a:stretch>
            <a:fillRect/>
          </a:stretch>
        </p:blipFill>
        <p:spPr bwMode="auto">
          <a:xfrm>
            <a:off x="4214810" y="3286124"/>
            <a:ext cx="2699792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452320" cy="79208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Почти 22 года наркомом (а затем министром) финансов СССР был Арсений Григорьевич Зверев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1052736"/>
            <a:ext cx="7452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его плечи легла труднейшая обязанность осуществления мероприятий по перестройке финансовой системы страны для удовлетворения военных нужд. Фронт и тыл бесперебойно обеспечивались денежными и материальными ресурсами. В 1947 г. А. Г. Зверев принимал участие в подготовке и проведении денежной реформы. При нем была упорядочена система цен, причем налоги, долги и денежные обязательства оставались неизменными. Были снижены цены на товары первой необходимости.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Users\FINKOMZAM\Pictures\День финансиста\Зверев Арсений Григорьевич.jpg"/>
          <p:cNvPicPr/>
          <p:nvPr/>
        </p:nvPicPr>
        <p:blipFill>
          <a:blip r:embed="rId3" cstate="print"/>
          <a:srcRect l="46278" t="7568" r="4239" b="5040"/>
          <a:stretch>
            <a:fillRect/>
          </a:stretch>
        </p:blipFill>
        <p:spPr bwMode="auto">
          <a:xfrm>
            <a:off x="6084168" y="2996952"/>
            <a:ext cx="3059832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91680" y="3284984"/>
            <a:ext cx="4309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1958 г. рубль был переведен на золотую базу и его курс по отношению к иностранной валюте повысился. Его многолетний опыт работы позволил с полным основанием сделать в «Записках министра» вывод: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«Какие бы преобразования ни происходили, продвижение вперед немыслимо без высокообразованной системы финансов»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45232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финансов Российской Федерации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iNHPGMA2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7059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412776"/>
            <a:ext cx="74523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Указом Президента РСФСР от 11 ноября 1991 года № 190 Министерство финансов РСФСР было объединено с Министерством экономики РСФСР в одно Министерство экономики и финансов РСФСР. Постановлением Правительства РСФСР от 15 ноября 1991 года № 8 Министерство финансов СССР было ликвидировано, а его предприятия и организации переведены в подчинение Министерства экономики и финансов РСФСР.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 25 декабря 1991 года по 19 февраля 1992 года министерство носило название Министерство экономики и финансов РФ. Указом Президента РФ от 19 февраля 1992 года № 156 оно было вновь разделено на два министерства —Министерство экономики РФ и Министерство финансов РФ.</a:t>
            </a: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</TotalTime>
  <Words>866</Words>
  <Application>Microsoft Office PowerPoint</Application>
  <PresentationFormat>Экран (4:3)</PresentationFormat>
  <Paragraphs>35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 Основание министерства </vt:lpstr>
      <vt:lpstr>Первый министр финансов</vt:lpstr>
      <vt:lpstr>Исключительно талантливым человеком и вместе с тем умелым организатором был министр финансов Егор Францевич Канкрин.</vt:lpstr>
      <vt:lpstr>В историю России вошел Министр финансов Сергей Юльевич Витте,</vt:lpstr>
      <vt:lpstr>Наркомфин России</vt:lpstr>
      <vt:lpstr>Многие экономические преобразования были связаны с именем Григория Яковлевича Сокольникова. </vt:lpstr>
      <vt:lpstr>Почти 22 года наркомом (а затем министром) финансов СССР был Арсений Григорьевич Зверев.</vt:lpstr>
      <vt:lpstr>Министерство финансов Российской Федерации </vt:lpstr>
      <vt:lpstr>В 2000 году Министром финансов стал Алексей Леонидович Кудрин, занимавший этот пост более 11 лет.</vt:lpstr>
      <vt:lpstr>С 2011 г. Министром финансов России является Антон Германович Силуанов.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КФ-Траулько Е.Е.</dc:creator>
  <cp:lastModifiedBy>КФ-Попова Т.Р.</cp:lastModifiedBy>
  <cp:revision>35</cp:revision>
  <dcterms:created xsi:type="dcterms:W3CDTF">2017-09-01T08:13:53Z</dcterms:created>
  <dcterms:modified xsi:type="dcterms:W3CDTF">2017-09-06T09:58:56Z</dcterms:modified>
</cp:coreProperties>
</file>